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2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5927F-32BD-4850-AF18-AD97250BEB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AB9D45-0632-4DC6-A0EC-45F33AD5F4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89E95-2CCB-4E28-AA72-8ADE63C8A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40D3-091C-45C1-9401-CBC7801CD1A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1D3C2-21E9-4B3D-BE82-BF6976D91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0BCB23-E0CE-4A59-82E7-9361ED481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F532-0EE8-490A-A9BA-F6F1907E7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24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379F6-ADE6-483A-A586-36802D07F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FA279F-1E69-4BDA-A4DA-2BCEB478C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940FB-C9DB-4CCA-95B5-97ABA0313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40D3-091C-45C1-9401-CBC7801CD1A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C84FEF-1811-4763-9B1D-76CA8E0B4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04788-D2F2-470F-ACBF-1E65D84BD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F532-0EE8-490A-A9BA-F6F1907E7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767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D5E745-37AF-44A9-8A55-0EDF5DBEBD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204AF2-51CB-4CA6-A264-03A3BEE0BF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3CC12-8E20-4F50-8CC7-ADB96AF66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40D3-091C-45C1-9401-CBC7801CD1A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A22E0-E4C5-4C92-9BA4-B731AE013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A0C75-9C3C-4EC5-8AE0-E2467079A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F532-0EE8-490A-A9BA-F6F1907E7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40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A1294-CB52-49B0-B1C5-C4E450B73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2F1F0-9334-44C7-A783-548B77AC9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EB3998-579B-4064-88EB-CA66915CD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40D3-091C-45C1-9401-CBC7801CD1A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0FF1E-CCA9-47C0-85AF-6FC5CC7C0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779734-2E7D-48D2-90EB-FC250E248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F532-0EE8-490A-A9BA-F6F1907E7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722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99E5D-A46D-428F-BFA1-9891F285C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94730-F836-413A-954B-76D34CEFC8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5D80C-24BE-407C-B550-B59793402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40D3-091C-45C1-9401-CBC7801CD1A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0E6A3-BF42-492D-88F6-87AD46B45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80737-6EA9-4FB1-A0A6-62D6B5EF9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F532-0EE8-490A-A9BA-F6F1907E7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37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9EC3C-18EE-435D-B505-7CF5CF29E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A2E05-B6FB-4553-B18E-E4CEF6C86E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9A0BFD-349A-4CE9-AB53-1179588B37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6CAC85-D598-4FE9-80EB-9DEB320D9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40D3-091C-45C1-9401-CBC7801CD1A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56B720-C74A-44D6-A93B-66BEA272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6C9D3C-C7A8-48F1-B9B9-452161036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F532-0EE8-490A-A9BA-F6F1907E7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75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60E45-FC3B-4DFA-A76F-11AB49A8E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155AA4-49F2-4BA1-A6D3-838C4F899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A37216-6A92-4D88-981B-AE62180BFB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0C7649-C7F7-4D6E-9C60-C114847604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A2B2CC-0C1B-4662-B8EC-9C6158C5BF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6C2D44-88BA-4A1D-BA35-9A401C7EA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40D3-091C-45C1-9401-CBC7801CD1A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FB9D85-5C70-4B15-A369-057814127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313B9A-3CB6-4626-A0C1-6D148976E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F532-0EE8-490A-A9BA-F6F1907E7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888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70454-AEEA-4533-9593-3C7E30A3F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BED206-5C62-442A-871F-595E22278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40D3-091C-45C1-9401-CBC7801CD1A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F5755D-332D-4E5C-A0CC-3EFC76F78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E4A361-3032-4B86-AFCC-868D99030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F532-0EE8-490A-A9BA-F6F1907E7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952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42E2ED-994C-4F74-9033-CBD3E48FC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40D3-091C-45C1-9401-CBC7801CD1A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48E6B1-60BB-4E4A-BE05-F23E7E3D7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669CAE-A902-4BA9-8467-5EDBE3252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F532-0EE8-490A-A9BA-F6F1907E7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930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646C7-7803-4827-9427-D9F1F0D1B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A23278-9944-4C35-AE46-60FC62CAF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D2E194-E7CC-449D-B5C0-DD4F30EE88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50C82E-0F6D-46D0-804D-D63690BA2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40D3-091C-45C1-9401-CBC7801CD1A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6E8885-D343-4B22-A4A6-F4811C275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440171-7163-4F78-966F-3A4FE5529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F532-0EE8-490A-A9BA-F6F1907E7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620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B71BA-0285-4964-9C3C-0A5035EDB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7C7A31-CB75-4A2A-A502-D92321494D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DE5E7E-FB12-470C-B963-0E1B6751AC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DC7D44-BBFB-4DFF-8271-D96752963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40D3-091C-45C1-9401-CBC7801CD1A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AC80ED-B9C4-4B74-855B-CA3FAEB8E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2E7BA3-C994-404B-A1B1-4F501551C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F532-0EE8-490A-A9BA-F6F1907E7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624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0CE148-4FE8-4649-AAD5-CE8BFE62A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DD7B02-3CC9-4E6C-9975-67997F76FA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22324-0883-4AD6-A1F8-64F5A1AF7A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440D3-091C-45C1-9401-CBC7801CD1A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15C47-A2FB-42D9-899F-E06A4CFA15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B398B6-9033-4089-AB8A-48BD7D0F88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FF532-0EE8-490A-A9BA-F6F1907E7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01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47AEC-7A84-41F1-B805-CFE8FFE84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7387E-6779-4E24-B81B-F0A3DBDE3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What Is the Significance of the Resurrection of Jesus Christ?">
            <a:extLst>
              <a:ext uri="{FF2B5EF4-FFF2-40B4-BE49-F238E27FC236}">
                <a16:creationId xmlns:a16="http://schemas.microsoft.com/office/drawing/2014/main" id="{DAD5B6BF-1D8D-40A0-8281-6FE8CA86EB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9700" y="-17463"/>
            <a:ext cx="12420600" cy="6986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4290960-CCAA-473D-AB8D-8E5F9B02D6C7}"/>
              </a:ext>
            </a:extLst>
          </p:cNvPr>
          <p:cNvSpPr/>
          <p:nvPr/>
        </p:nvSpPr>
        <p:spPr>
          <a:xfrm>
            <a:off x="292100" y="1033463"/>
            <a:ext cx="5689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u="sng" dirty="0">
                <a:solidFill>
                  <a:schemeClr val="bg1"/>
                </a:solidFill>
                <a:latin typeface="Arial Black" panose="020B0A040201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He Came Back </a:t>
            </a:r>
          </a:p>
          <a:p>
            <a:pPr algn="ctr"/>
            <a:r>
              <a:rPr lang="en-US" sz="4800" b="1" u="sng" dirty="0">
                <a:solidFill>
                  <a:schemeClr val="bg1"/>
                </a:solidFill>
                <a:latin typeface="Arial Black" panose="020B0A040201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Mark 16:2-7 </a:t>
            </a:r>
            <a:endParaRPr lang="en-US" sz="4800" dirty="0">
              <a:solidFill>
                <a:schemeClr val="bg1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61871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D6310-E7A3-4E65-842B-155F7799A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00D2C-489F-4B63-8323-28913EE99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hristian Video Loop Background - Empty Tomb with Light Effects ...">
            <a:extLst>
              <a:ext uri="{FF2B5EF4-FFF2-40B4-BE49-F238E27FC236}">
                <a16:creationId xmlns:a16="http://schemas.microsoft.com/office/drawing/2014/main" id="{6EEE6160-18D2-4426-A443-65E509B3D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0A61AC0-4FA4-4ACA-83A0-AC6AAAE7E7D9}"/>
              </a:ext>
            </a:extLst>
          </p:cNvPr>
          <p:cNvSpPr/>
          <p:nvPr/>
        </p:nvSpPr>
        <p:spPr>
          <a:xfrm>
            <a:off x="393700" y="584200"/>
            <a:ext cx="11176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ea typeface="SimSun" panose="02010600030101010101" pitchFamily="2" charset="-122"/>
              </a:rPr>
              <a:t>Vs. 2 </a:t>
            </a:r>
            <a:r>
              <a:rPr lang="en-US" sz="3600" dirty="0">
                <a:latin typeface="Arial" panose="020B0604020202020204" pitchFamily="34" charset="0"/>
                <a:ea typeface="SimSun" panose="02010600030101010101" pitchFamily="2" charset="-122"/>
              </a:rPr>
              <a:t>– early in the morning on that Sunday …</a:t>
            </a:r>
          </a:p>
          <a:p>
            <a:r>
              <a:rPr lang="en-US" sz="3600" b="1" dirty="0">
                <a:latin typeface="Arial" panose="020B0604020202020204" pitchFamily="34" charset="0"/>
                <a:ea typeface="SimSun" panose="02010600030101010101" pitchFamily="2" charset="-122"/>
              </a:rPr>
              <a:t>Vs. 4 </a:t>
            </a:r>
            <a:r>
              <a:rPr lang="en-US" sz="3600" dirty="0">
                <a:latin typeface="Arial" panose="020B0604020202020204" pitchFamily="34" charset="0"/>
                <a:ea typeface="SimSun" panose="02010600030101010101" pitchFamily="2" charset="-122"/>
              </a:rPr>
              <a:t>– the stone was rolled away</a:t>
            </a:r>
          </a:p>
          <a:p>
            <a:r>
              <a:rPr lang="en-US" sz="3600" b="1" dirty="0">
                <a:latin typeface="Arial" panose="020B0604020202020204" pitchFamily="34" charset="0"/>
                <a:ea typeface="SimSun" panose="02010600030101010101" pitchFamily="2" charset="-122"/>
              </a:rPr>
              <a:t>Vs. 5 </a:t>
            </a:r>
            <a:r>
              <a:rPr lang="en-US" sz="3600" dirty="0">
                <a:latin typeface="Arial" panose="020B0604020202020204" pitchFamily="34" charset="0"/>
                <a:ea typeface="SimSun" panose="02010600030101010101" pitchFamily="2" charset="-122"/>
              </a:rPr>
              <a:t>– they walked in &amp; saw the angel</a:t>
            </a:r>
          </a:p>
          <a:p>
            <a:r>
              <a:rPr lang="en-US" sz="3600" b="1" dirty="0">
                <a:latin typeface="Arial" panose="020B0604020202020204" pitchFamily="34" charset="0"/>
                <a:ea typeface="SimSun" panose="02010600030101010101" pitchFamily="2" charset="-122"/>
              </a:rPr>
              <a:t>Vs. 6&amp;7 </a:t>
            </a:r>
            <a:r>
              <a:rPr lang="en-US" sz="3600" dirty="0">
                <a:latin typeface="Arial" panose="020B0604020202020204" pitchFamily="34" charset="0"/>
                <a:ea typeface="SimSun" panose="02010600030101010101" pitchFamily="2" charset="-122"/>
              </a:rPr>
              <a:t>– came the hope of eternal life </a:t>
            </a:r>
          </a:p>
          <a:p>
            <a:endParaRPr lang="en-US" sz="2400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algn="ctr"/>
            <a:r>
              <a:rPr lang="en-US" sz="3600" i="1" dirty="0">
                <a:latin typeface="Arial" panose="020B0604020202020204" pitchFamily="34" charset="0"/>
                <a:ea typeface="SimSun" panose="02010600030101010101" pitchFamily="2" charset="-122"/>
              </a:rPr>
              <a:t>He is going to </a:t>
            </a:r>
            <a:r>
              <a:rPr lang="en-US" sz="3600" b="1" i="1" dirty="0">
                <a:latin typeface="Arial" panose="020B0604020202020204" pitchFamily="34" charset="0"/>
                <a:ea typeface="SimSun" panose="02010600030101010101" pitchFamily="2" charset="-122"/>
              </a:rPr>
              <a:t>Galilee</a:t>
            </a:r>
            <a:r>
              <a:rPr lang="en-US" sz="3600" i="1" dirty="0">
                <a:latin typeface="Arial" panose="020B0604020202020204" pitchFamily="34" charset="0"/>
                <a:ea typeface="SimSun" panose="02010600030101010101" pitchFamily="2" charset="-122"/>
              </a:rPr>
              <a:t> and that is where you and the disciples will see Him</a:t>
            </a:r>
          </a:p>
          <a:p>
            <a:pPr algn="ctr"/>
            <a:endParaRPr lang="en-US" sz="1200" i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algn="ctr"/>
            <a:r>
              <a:rPr lang="en-US" sz="3600" b="1" i="1" dirty="0">
                <a:latin typeface="Arial" panose="020B0604020202020204" pitchFamily="34" charset="0"/>
                <a:ea typeface="SimSun" panose="02010600030101010101" pitchFamily="2" charset="-122"/>
              </a:rPr>
              <a:t>WHY GALILEE?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1454692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D6310-E7A3-4E65-842B-155F7799A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00D2C-489F-4B63-8323-28913EE99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hristian Video Loop Background - Empty Tomb with Light Effects ...">
            <a:extLst>
              <a:ext uri="{FF2B5EF4-FFF2-40B4-BE49-F238E27FC236}">
                <a16:creationId xmlns:a16="http://schemas.microsoft.com/office/drawing/2014/main" id="{6EEE6160-18D2-4426-A443-65E509B3D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0A61AC0-4FA4-4ACA-83A0-AC6AAAE7E7D9}"/>
              </a:ext>
            </a:extLst>
          </p:cNvPr>
          <p:cNvSpPr/>
          <p:nvPr/>
        </p:nvSpPr>
        <p:spPr>
          <a:xfrm>
            <a:off x="393700" y="584200"/>
            <a:ext cx="11176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>
                <a:latin typeface="Arial" panose="020B0604020202020204" pitchFamily="34" charset="0"/>
                <a:ea typeface="SimSun" panose="02010600030101010101" pitchFamily="2" charset="-122"/>
              </a:rPr>
              <a:t>WHY GALILEE?</a:t>
            </a:r>
          </a:p>
          <a:p>
            <a:pPr algn="ctr"/>
            <a:r>
              <a:rPr lang="en-US" sz="3600" b="1" i="1" dirty="0">
                <a:latin typeface="Arial" panose="020B0604020202020204" pitchFamily="34" charset="0"/>
                <a:ea typeface="SimSun" panose="02010600030101010101" pitchFamily="2" charset="-122"/>
              </a:rPr>
              <a:t>Came to His own Whom He LOVED </a:t>
            </a:r>
          </a:p>
          <a:p>
            <a:pPr algn="ctr"/>
            <a:endParaRPr lang="en-US" sz="3600" b="1" i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algn="ctr"/>
            <a:r>
              <a:rPr lang="en-US" sz="3600" b="1" i="1" dirty="0">
                <a:latin typeface="Arial" panose="020B0604020202020204" pitchFamily="34" charset="0"/>
                <a:ea typeface="SimSun" panose="02010600030101010101" pitchFamily="2" charset="-122"/>
              </a:rPr>
              <a:t>WHY ME?</a:t>
            </a:r>
          </a:p>
          <a:p>
            <a:pPr algn="ctr"/>
            <a:r>
              <a:rPr lang="en-US" sz="3600" b="1" i="1" dirty="0">
                <a:latin typeface="Arial" panose="020B0604020202020204" pitchFamily="34" charset="0"/>
                <a:ea typeface="SimSun" panose="02010600030101010101" pitchFamily="2" charset="-122"/>
              </a:rPr>
              <a:t>WHY YOU?</a:t>
            </a:r>
          </a:p>
          <a:p>
            <a:pPr algn="ctr"/>
            <a:r>
              <a:rPr lang="en-US" sz="3600" b="1" i="1" dirty="0">
                <a:latin typeface="Arial" panose="020B0604020202020204" pitchFamily="34" charset="0"/>
                <a:ea typeface="SimSun" panose="02010600030101010101" pitchFamily="2" charset="-122"/>
              </a:rPr>
              <a:t>Came to make you ONE of His own</a:t>
            </a:r>
          </a:p>
          <a:p>
            <a:pPr algn="ctr"/>
            <a:endParaRPr lang="en-US" sz="3600" b="1" i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10726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D6310-E7A3-4E65-842B-155F7799A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00D2C-489F-4B63-8323-28913EE99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hristian Video Loop Background - Empty Tomb with Light Effects ...">
            <a:extLst>
              <a:ext uri="{FF2B5EF4-FFF2-40B4-BE49-F238E27FC236}">
                <a16:creationId xmlns:a16="http://schemas.microsoft.com/office/drawing/2014/main" id="{6EEE6160-18D2-4426-A443-65E509B3D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0A61AC0-4FA4-4ACA-83A0-AC6AAAE7E7D9}"/>
              </a:ext>
            </a:extLst>
          </p:cNvPr>
          <p:cNvSpPr/>
          <p:nvPr/>
        </p:nvSpPr>
        <p:spPr>
          <a:xfrm>
            <a:off x="393700" y="584200"/>
            <a:ext cx="111760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>
                <a:latin typeface="Arial Black" panose="020B0A04020102020204" pitchFamily="34" charset="0"/>
                <a:ea typeface="SimSun" panose="02010600030101010101" pitchFamily="2" charset="-122"/>
              </a:rPr>
              <a:t>The Good News Was &amp; Is</a:t>
            </a:r>
          </a:p>
          <a:p>
            <a:pPr algn="ctr"/>
            <a:endParaRPr lang="en-US" sz="1200" b="1" i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algn="ctr"/>
            <a:r>
              <a:rPr lang="en-US" sz="3600" b="1" i="1" dirty="0">
                <a:latin typeface="Arial" panose="020B0604020202020204" pitchFamily="34" charset="0"/>
                <a:ea typeface="SimSun" panose="02010600030101010101" pitchFamily="2" charset="-122"/>
              </a:rPr>
              <a:t>He arose for them – He appeared to them</a:t>
            </a:r>
          </a:p>
          <a:p>
            <a:pPr algn="ctr"/>
            <a:endParaRPr lang="en-US" sz="3600" b="1" i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algn="ctr"/>
            <a:r>
              <a:rPr lang="en-US" sz="3600" b="1" i="1" dirty="0">
                <a:latin typeface="Arial Black" panose="020B0A04020102020204" pitchFamily="34" charset="0"/>
                <a:ea typeface="SimSun" panose="02010600030101010101" pitchFamily="2" charset="-122"/>
              </a:rPr>
              <a:t>The Good News Was &amp; Is</a:t>
            </a:r>
          </a:p>
          <a:p>
            <a:pPr algn="ctr"/>
            <a:endParaRPr lang="en-US" sz="1200" b="1" i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algn="ctr"/>
            <a:r>
              <a:rPr lang="en-US" sz="3600" b="1" i="1" dirty="0">
                <a:latin typeface="Arial" panose="020B0604020202020204" pitchFamily="34" charset="0"/>
                <a:ea typeface="SimSun" panose="02010600030101010101" pitchFamily="2" charset="-122"/>
              </a:rPr>
              <a:t>He arose for Us – He died for us – He appears to us</a:t>
            </a:r>
          </a:p>
          <a:p>
            <a:pPr algn="ctr"/>
            <a:endParaRPr lang="en-US" sz="3600" b="1" i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42196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D6310-E7A3-4E65-842B-155F7799A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00D2C-489F-4B63-8323-28913EE99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hristian Video Loop Background - Empty Tomb with Light Effects ...">
            <a:extLst>
              <a:ext uri="{FF2B5EF4-FFF2-40B4-BE49-F238E27FC236}">
                <a16:creationId xmlns:a16="http://schemas.microsoft.com/office/drawing/2014/main" id="{6EEE6160-18D2-4426-A443-65E509B3D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0A61AC0-4FA4-4ACA-83A0-AC6AAAE7E7D9}"/>
              </a:ext>
            </a:extLst>
          </p:cNvPr>
          <p:cNvSpPr/>
          <p:nvPr/>
        </p:nvSpPr>
        <p:spPr>
          <a:xfrm>
            <a:off x="406400" y="365126"/>
            <a:ext cx="111633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>
                <a:latin typeface="Arial Black" panose="020B0A04020102020204" pitchFamily="34" charset="0"/>
                <a:ea typeface="SimSun" panose="02010600030101010101" pitchFamily="2" charset="-122"/>
              </a:rPr>
              <a:t>On That Friday</a:t>
            </a:r>
          </a:p>
          <a:p>
            <a:pPr algn="ctr"/>
            <a:endParaRPr lang="en-US" sz="1200" b="1" i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algn="ctr"/>
            <a:r>
              <a:rPr lang="en-US" sz="3600" b="1" i="1" dirty="0">
                <a:latin typeface="Arial" panose="020B0604020202020204" pitchFamily="34" charset="0"/>
                <a:ea typeface="SimSun" panose="02010600030101010101" pitchFamily="2" charset="-122"/>
              </a:rPr>
              <a:t>The disciples thought it was the end</a:t>
            </a:r>
          </a:p>
          <a:p>
            <a:pPr algn="ctr"/>
            <a:endParaRPr lang="en-US" sz="3600" b="1" i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algn="ctr"/>
            <a:r>
              <a:rPr lang="en-US" sz="3600" b="1" i="1" dirty="0">
                <a:latin typeface="Arial Black" panose="020B0A04020102020204" pitchFamily="34" charset="0"/>
                <a:ea typeface="SimSun" panose="02010600030101010101" pitchFamily="2" charset="-122"/>
              </a:rPr>
              <a:t>On Sunday</a:t>
            </a:r>
          </a:p>
          <a:p>
            <a:pPr algn="ctr"/>
            <a:endParaRPr lang="en-US" sz="1200" b="1" i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algn="ctr"/>
            <a:r>
              <a:rPr lang="en-US" sz="3600" b="1" i="1" dirty="0">
                <a:latin typeface="Arial" panose="020B0604020202020204" pitchFamily="34" charset="0"/>
                <a:ea typeface="SimSun" panose="02010600030101010101" pitchFamily="2" charset="-122"/>
              </a:rPr>
              <a:t>The disciples found out it was just the beginning</a:t>
            </a:r>
          </a:p>
          <a:p>
            <a:pPr algn="ctr"/>
            <a:endParaRPr lang="en-US" sz="3600" b="1" i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algn="ctr"/>
            <a:r>
              <a:rPr lang="en-US" sz="3600" b="1" i="1" dirty="0">
                <a:latin typeface="Arial" panose="020B0604020202020204" pitchFamily="34" charset="0"/>
                <a:ea typeface="SimSun" panose="02010600030101010101" pitchFamily="2" charset="-122"/>
              </a:rPr>
              <a:t>	</a:t>
            </a:r>
            <a:r>
              <a:rPr lang="en-US" sz="3600" b="1" i="1" dirty="0">
                <a:latin typeface="Arial Black" panose="020B0A04020102020204" pitchFamily="34" charset="0"/>
                <a:ea typeface="SimSun" panose="02010600030101010101" pitchFamily="2" charset="-122"/>
              </a:rPr>
              <a:t>HE CAME BACK!</a:t>
            </a:r>
          </a:p>
          <a:p>
            <a:pPr algn="ctr"/>
            <a:endParaRPr lang="en-US" sz="1200" b="1" i="1" dirty="0">
              <a:latin typeface="Arial Black" panose="020B0A04020102020204" pitchFamily="34" charset="0"/>
              <a:ea typeface="SimSun" panose="02010600030101010101" pitchFamily="2" charset="-122"/>
            </a:endParaRPr>
          </a:p>
          <a:p>
            <a:pPr algn="ctr"/>
            <a:r>
              <a:rPr lang="en-US" sz="3600" b="1" i="1" dirty="0">
                <a:latin typeface="Arial Black" panose="020B0A04020102020204" pitchFamily="34" charset="0"/>
                <a:ea typeface="SimSun" panose="02010600030101010101" pitchFamily="2" charset="-122"/>
              </a:rPr>
              <a:t>CALL ON HIM – HE IS THERE FOR YOU!</a:t>
            </a:r>
          </a:p>
          <a:p>
            <a:pPr algn="ctr"/>
            <a:endParaRPr lang="en-US" sz="3600" b="1" i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36790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D6310-E7A3-4E65-842B-155F7799A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00D2C-489F-4B63-8323-28913EE99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hristian Video Loop Background - Empty Tomb with Light Effects ...">
            <a:extLst>
              <a:ext uri="{FF2B5EF4-FFF2-40B4-BE49-F238E27FC236}">
                <a16:creationId xmlns:a16="http://schemas.microsoft.com/office/drawing/2014/main" id="{6EEE6160-18D2-4426-A443-65E509B3D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0A61AC0-4FA4-4ACA-83A0-AC6AAAE7E7D9}"/>
              </a:ext>
            </a:extLst>
          </p:cNvPr>
          <p:cNvSpPr/>
          <p:nvPr/>
        </p:nvSpPr>
        <p:spPr>
          <a:xfrm>
            <a:off x="406400" y="365126"/>
            <a:ext cx="111633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>
                <a:latin typeface="Arial Black" panose="020B0A04020102020204" pitchFamily="34" charset="0"/>
                <a:ea typeface="SimSun" panose="02010600030101010101" pitchFamily="2" charset="-122"/>
              </a:rPr>
              <a:t>World’s Four Major Faiths</a:t>
            </a:r>
          </a:p>
          <a:p>
            <a:pPr algn="ctr"/>
            <a:endParaRPr lang="en-US" sz="1200" b="1" i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r>
              <a:rPr lang="en-US" sz="3600" b="1" i="1" dirty="0">
                <a:latin typeface="Arial" panose="020B0604020202020204" pitchFamily="34" charset="0"/>
                <a:ea typeface="SimSun" panose="02010600030101010101" pitchFamily="2" charset="-122"/>
              </a:rPr>
              <a:t># 1 	Judaism – their founder Abraham is dead</a:t>
            </a:r>
          </a:p>
          <a:p>
            <a:r>
              <a:rPr lang="en-US" sz="3600" b="1" i="1" dirty="0">
                <a:latin typeface="Arial" panose="020B0604020202020204" pitchFamily="34" charset="0"/>
                <a:ea typeface="SimSun" panose="02010600030101010101" pitchFamily="2" charset="-122"/>
              </a:rPr>
              <a:t># 2	Buddhism – their founder Buddha is dead</a:t>
            </a:r>
          </a:p>
          <a:p>
            <a:r>
              <a:rPr lang="en-US" sz="3600" b="1" i="1" dirty="0">
                <a:latin typeface="Arial" panose="020B0604020202020204" pitchFamily="34" charset="0"/>
                <a:ea typeface="SimSun" panose="02010600030101010101" pitchFamily="2" charset="-122"/>
              </a:rPr>
              <a:t># 3	Islam – their founder Mohammed is dead</a:t>
            </a:r>
          </a:p>
          <a:p>
            <a:r>
              <a:rPr lang="en-US" sz="3600" b="1" i="1" dirty="0">
                <a:latin typeface="Arial" panose="020B0604020202020204" pitchFamily="34" charset="0"/>
                <a:ea typeface="SimSun" panose="02010600030101010101" pitchFamily="2" charset="-122"/>
              </a:rPr>
              <a:t># 4 Christianity – their founder Jesus is alive</a:t>
            </a:r>
            <a:endParaRPr lang="en-US" sz="3600" b="1" i="1" dirty="0">
              <a:latin typeface="Arial Black" panose="020B0A04020102020204" pitchFamily="34" charset="0"/>
              <a:ea typeface="SimSun" panose="02010600030101010101" pitchFamily="2" charset="-122"/>
            </a:endParaRPr>
          </a:p>
          <a:p>
            <a:pPr algn="ctr"/>
            <a:endParaRPr lang="en-US" sz="3600" b="1" i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38593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D6310-E7A3-4E65-842B-155F7799A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00D2C-489F-4B63-8323-28913EE99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hristian Video Loop Background - Empty Tomb with Light Effects ...">
            <a:extLst>
              <a:ext uri="{FF2B5EF4-FFF2-40B4-BE49-F238E27FC236}">
                <a16:creationId xmlns:a16="http://schemas.microsoft.com/office/drawing/2014/main" id="{6EEE6160-18D2-4426-A443-65E509B3D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0A61AC0-4FA4-4ACA-83A0-AC6AAAE7E7D9}"/>
              </a:ext>
            </a:extLst>
          </p:cNvPr>
          <p:cNvSpPr/>
          <p:nvPr/>
        </p:nvSpPr>
        <p:spPr>
          <a:xfrm>
            <a:off x="406400" y="365126"/>
            <a:ext cx="111633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>
                <a:latin typeface="Arial Black" panose="020B0A04020102020204" pitchFamily="34" charset="0"/>
                <a:ea typeface="SimSun" panose="02010600030101010101" pitchFamily="2" charset="-122"/>
              </a:rPr>
              <a:t>How Do I Know Personally?</a:t>
            </a:r>
          </a:p>
          <a:p>
            <a:pPr algn="ctr"/>
            <a:endParaRPr lang="en-US" sz="1200" b="1" i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algn="ctr"/>
            <a:r>
              <a:rPr lang="en-US" sz="3600" b="1" i="1" dirty="0">
                <a:latin typeface="Arial" panose="020B0604020202020204" pitchFamily="34" charset="0"/>
                <a:ea typeface="SimSun" panose="02010600030101010101" pitchFamily="2" charset="-122"/>
              </a:rPr>
              <a:t>Because He Came to Me!</a:t>
            </a:r>
          </a:p>
          <a:p>
            <a:pPr algn="ctr"/>
            <a:endParaRPr lang="en-US" sz="2400" b="1" i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algn="ctr"/>
            <a:r>
              <a:rPr lang="en-US" sz="3600" b="1" i="1" dirty="0">
                <a:latin typeface="Arial Black" panose="020B0A04020102020204" pitchFamily="34" charset="0"/>
                <a:ea typeface="SimSun" panose="02010600030101010101" pitchFamily="2" charset="-122"/>
              </a:rPr>
              <a:t>Have You Allowed Jesus </a:t>
            </a:r>
          </a:p>
          <a:p>
            <a:pPr algn="ctr"/>
            <a:r>
              <a:rPr lang="en-US" sz="3600" b="1" i="1" dirty="0">
                <a:latin typeface="Arial Black" panose="020B0A04020102020204" pitchFamily="34" charset="0"/>
                <a:ea typeface="SimSun" panose="02010600030101010101" pitchFamily="2" charset="-122"/>
              </a:rPr>
              <a:t>To Come To You?</a:t>
            </a:r>
          </a:p>
          <a:p>
            <a:pPr algn="ctr"/>
            <a:endParaRPr lang="en-US" sz="2400" b="1" i="1" dirty="0">
              <a:latin typeface="Arial Black" panose="020B0A04020102020204" pitchFamily="34" charset="0"/>
              <a:ea typeface="SimSun" panose="02010600030101010101" pitchFamily="2" charset="-122"/>
            </a:endParaRPr>
          </a:p>
          <a:p>
            <a:pPr algn="ctr"/>
            <a:r>
              <a:rPr lang="en-US" sz="3600" b="1" i="1" dirty="0">
                <a:latin typeface="Arial Black" panose="020B0A040201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Welcome Him, He is as close as </a:t>
            </a:r>
          </a:p>
          <a:p>
            <a:pPr algn="ctr"/>
            <a:r>
              <a:rPr lang="en-US" sz="3600" b="1" i="1" dirty="0">
                <a:latin typeface="Arial Black" panose="020B0A040201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the calling of His name</a:t>
            </a:r>
          </a:p>
          <a:p>
            <a:pPr algn="ctr"/>
            <a:endParaRPr lang="en-US" sz="3600" b="1" i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6220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238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Larry Treadway</dc:creator>
  <cp:lastModifiedBy>Larry Treadway</cp:lastModifiedBy>
  <cp:revision>4</cp:revision>
  <dcterms:created xsi:type="dcterms:W3CDTF">2020-03-31T22:51:06Z</dcterms:created>
  <dcterms:modified xsi:type="dcterms:W3CDTF">2020-04-01T02:02:54Z</dcterms:modified>
</cp:coreProperties>
</file>