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0" autoAdjust="0"/>
    <p:restoredTop sz="94660"/>
  </p:normalViewPr>
  <p:slideViewPr>
    <p:cSldViewPr snapToGrid="0">
      <p:cViewPr varScale="1">
        <p:scale>
          <a:sx n="80" d="100"/>
          <a:sy n="80" d="100"/>
        </p:scale>
        <p:origin x="9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FA54C-4B26-4A7E-A1D9-B06BE0C10C7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F43E-D613-40DF-865A-F90E1DB17008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07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FA54C-4B26-4A7E-A1D9-B06BE0C10C7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F43E-D613-40DF-865A-F90E1DB17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41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FA54C-4B26-4A7E-A1D9-B06BE0C10C7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F43E-D613-40DF-865A-F90E1DB17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94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FA54C-4B26-4A7E-A1D9-B06BE0C10C7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F43E-D613-40DF-865A-F90E1DB1700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7469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FA54C-4B26-4A7E-A1D9-B06BE0C10C7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F43E-D613-40DF-865A-F90E1DB17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7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FA54C-4B26-4A7E-A1D9-B06BE0C10C7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F43E-D613-40DF-865A-F90E1DB1700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1767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FA54C-4B26-4A7E-A1D9-B06BE0C10C7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F43E-D613-40DF-865A-F90E1DB17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390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FA54C-4B26-4A7E-A1D9-B06BE0C10C7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F43E-D613-40DF-865A-F90E1DB17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446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FA54C-4B26-4A7E-A1D9-B06BE0C10C7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F43E-D613-40DF-865A-F90E1DB17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1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FA54C-4B26-4A7E-A1D9-B06BE0C10C7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F43E-D613-40DF-865A-F90E1DB17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1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FA54C-4B26-4A7E-A1D9-B06BE0C10C7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F43E-D613-40DF-865A-F90E1DB17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08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FA54C-4B26-4A7E-A1D9-B06BE0C10C7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F43E-D613-40DF-865A-F90E1DB17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067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FA54C-4B26-4A7E-A1D9-B06BE0C10C7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F43E-D613-40DF-865A-F90E1DB17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0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FA54C-4B26-4A7E-A1D9-B06BE0C10C7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F43E-D613-40DF-865A-F90E1DB17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7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FA54C-4B26-4A7E-A1D9-B06BE0C10C7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F43E-D613-40DF-865A-F90E1DB17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51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FA54C-4B26-4A7E-A1D9-B06BE0C10C7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F43E-D613-40DF-865A-F90E1DB17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6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FA54C-4B26-4A7E-A1D9-B06BE0C10C7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F43E-D613-40DF-865A-F90E1DB17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433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94FA54C-4B26-4A7E-A1D9-B06BE0C10C7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288F43E-D613-40DF-865A-F90E1DB17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762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2FA44-8692-43D0-B8E3-96630EFA6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9900"/>
            <a:ext cx="10515600" cy="57070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i="1" dirty="0">
                <a:solidFill>
                  <a:schemeClr val="tx1"/>
                </a:solidFill>
                <a:latin typeface="+mj-lt"/>
              </a:rPr>
              <a:t>The Christmas Story</a:t>
            </a:r>
          </a:p>
          <a:p>
            <a:pPr marL="0" indent="0" algn="ctr">
              <a:buNone/>
            </a:pPr>
            <a:r>
              <a:rPr lang="en-US" sz="8000" b="1" i="1" dirty="0">
                <a:solidFill>
                  <a:schemeClr val="tx1"/>
                </a:solidFill>
                <a:latin typeface="+mj-lt"/>
              </a:rPr>
              <a:t>Illustrated</a:t>
            </a:r>
          </a:p>
          <a:p>
            <a:pPr marL="0" indent="0" algn="ctr">
              <a:buNone/>
            </a:pPr>
            <a:endParaRPr lang="en-US" sz="5400" b="1" dirty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tx1"/>
                </a:solidFill>
                <a:latin typeface="+mj-lt"/>
              </a:rPr>
              <a:t>Luke 15:1-10</a:t>
            </a:r>
          </a:p>
        </p:txBody>
      </p:sp>
    </p:spTree>
    <p:extLst>
      <p:ext uri="{BB962C8B-B14F-4D97-AF65-F5344CB8AC3E}">
        <p14:creationId xmlns:p14="http://schemas.microsoft.com/office/powerpoint/2010/main" val="415208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2FA44-8692-43D0-B8E3-96630EFA6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9901"/>
            <a:ext cx="10515600" cy="50927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chemeClr val="tx1"/>
                </a:solidFill>
                <a:latin typeface="Arial Black" panose="020B0A04020102020204" pitchFamily="34" charset="0"/>
              </a:rPr>
              <a:t>Isa 9:6</a:t>
            </a:r>
            <a:endParaRPr lang="en-US" sz="40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en-US" sz="4000" i="1" dirty="0">
                <a:solidFill>
                  <a:schemeClr val="tx1"/>
                </a:solidFill>
                <a:latin typeface="Arial Black" panose="020B0A04020102020204" pitchFamily="34" charset="0"/>
              </a:rPr>
              <a:t>"For unto us a child is born, unto us a son is given:" </a:t>
            </a:r>
            <a:endParaRPr lang="en-US" sz="4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717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2FA44-8692-43D0-B8E3-96630EFA6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9901"/>
            <a:ext cx="10515600" cy="50927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chemeClr val="tx1"/>
                </a:solidFill>
                <a:latin typeface="Arial Black" panose="020B0A04020102020204" pitchFamily="34" charset="0"/>
              </a:rPr>
              <a:t>Luke 19:10</a:t>
            </a:r>
            <a:endParaRPr lang="en-US" sz="40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en-US" sz="4000" i="1" dirty="0">
                <a:solidFill>
                  <a:schemeClr val="tx1"/>
                </a:solidFill>
                <a:latin typeface="Arial Black" panose="020B0A04020102020204" pitchFamily="34" charset="0"/>
              </a:rPr>
              <a:t>For the Son of man is come to seek and to save that which was lost.</a:t>
            </a:r>
            <a:endParaRPr lang="en-US" sz="4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928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2FA44-8692-43D0-B8E3-96630EFA6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9901"/>
            <a:ext cx="10515600" cy="50927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Arial Black" panose="020B0A04020102020204" pitchFamily="34" charset="0"/>
              </a:rPr>
              <a:t># 1 – Every Person Matters to God</a:t>
            </a:r>
          </a:p>
          <a:p>
            <a:pPr marL="0" indent="0">
              <a:buNone/>
            </a:pPr>
            <a:endParaRPr lang="en-US" sz="12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n-US" sz="4000" b="1" dirty="0">
                <a:solidFill>
                  <a:schemeClr val="tx1"/>
                </a:solidFill>
                <a:latin typeface="Arial Black" panose="020B0A04020102020204" pitchFamily="34" charset="0"/>
              </a:rPr>
              <a:t># 2 – The Problem is that People are Lost</a:t>
            </a:r>
          </a:p>
          <a:p>
            <a:pPr marL="0" indent="0">
              <a:buNone/>
            </a:pPr>
            <a:endParaRPr lang="en-US" sz="12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n-US" sz="4000" b="1" dirty="0">
                <a:solidFill>
                  <a:schemeClr val="tx1"/>
                </a:solidFill>
                <a:latin typeface="Arial Black" panose="020B0A04020102020204" pitchFamily="34" charset="0"/>
              </a:rPr>
              <a:t># 3 – People are Valuable</a:t>
            </a:r>
            <a:endParaRPr lang="en-US" sz="4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83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2FA44-8692-43D0-B8E3-96630EFA6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469900"/>
            <a:ext cx="11264900" cy="56961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u="sng" dirty="0">
                <a:solidFill>
                  <a:schemeClr val="tx1"/>
                </a:solidFill>
                <a:latin typeface="Arial Black" panose="020B0A04020102020204" pitchFamily="34" charset="0"/>
              </a:rPr>
              <a:t>Story # 1 – The Lost Sheep</a:t>
            </a:r>
            <a:endParaRPr lang="en-US" sz="4000" u="sng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lvl="0"/>
            <a:r>
              <a:rPr lang="en-US" sz="3600" dirty="0">
                <a:solidFill>
                  <a:schemeClr val="tx1"/>
                </a:solidFill>
                <a:latin typeface="Arial Black" panose="020B0A04020102020204" pitchFamily="34" charset="0"/>
              </a:rPr>
              <a:t>This One Sheep Mattered to the Shepherd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  <a:latin typeface="Arial Black" panose="020B0A04020102020204" pitchFamily="34" charset="0"/>
              </a:rPr>
              <a:t>	PEOPLE MATTER TO GOD!</a:t>
            </a:r>
          </a:p>
          <a:p>
            <a:pPr lvl="0"/>
            <a:r>
              <a:rPr lang="en-US" sz="3600" dirty="0">
                <a:solidFill>
                  <a:schemeClr val="tx1"/>
                </a:solidFill>
                <a:latin typeface="Arial Black" panose="020B0A04020102020204" pitchFamily="34" charset="0"/>
              </a:rPr>
              <a:t>This One Sheep was Lost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  <a:latin typeface="Arial Black" panose="020B0A04020102020204" pitchFamily="34" charset="0"/>
              </a:rPr>
              <a:t>	PEOPLE ARE LOST, WITHOUT JESUS</a:t>
            </a:r>
          </a:p>
          <a:p>
            <a:pPr lvl="0"/>
            <a:r>
              <a:rPr lang="en-US" sz="3600" dirty="0">
                <a:solidFill>
                  <a:schemeClr val="tx1"/>
                </a:solidFill>
                <a:latin typeface="Arial Black" panose="020B0A04020102020204" pitchFamily="34" charset="0"/>
              </a:rPr>
              <a:t>This One Sheep was Valuable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  <a:latin typeface="Arial Black" panose="020B0A04020102020204" pitchFamily="34" charset="0"/>
              </a:rPr>
              <a:t>	PEOPLE ARE VALUABLE </a:t>
            </a:r>
          </a:p>
        </p:txBody>
      </p:sp>
    </p:spTree>
    <p:extLst>
      <p:ext uri="{BB962C8B-B14F-4D97-AF65-F5344CB8AC3E}">
        <p14:creationId xmlns:p14="http://schemas.microsoft.com/office/powerpoint/2010/main" val="184089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2FA44-8692-43D0-B8E3-96630EFA6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911" y="241300"/>
            <a:ext cx="11264900" cy="547369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4000" b="1" u="sng" dirty="0">
                <a:solidFill>
                  <a:schemeClr val="tx1"/>
                </a:solidFill>
                <a:latin typeface="Arial Black" panose="020B0A04020102020204" pitchFamily="34" charset="0"/>
              </a:rPr>
              <a:t>Story # 2 – The Lost Coin</a:t>
            </a:r>
            <a:endParaRPr lang="en-US" sz="4000" u="sng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lvl="0"/>
            <a:r>
              <a:rPr lang="en-US" sz="3600" dirty="0">
                <a:solidFill>
                  <a:schemeClr val="tx1"/>
                </a:solidFill>
                <a:latin typeface="Arial Black" panose="020B0A04020102020204" pitchFamily="34" charset="0"/>
              </a:rPr>
              <a:t>The One Coin Mattered to the Lady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  <a:latin typeface="Arial Black" panose="020B0A04020102020204" pitchFamily="34" charset="0"/>
              </a:rPr>
              <a:t>	PEOPLE MATTER TO GOD!</a:t>
            </a:r>
          </a:p>
          <a:p>
            <a:pPr lvl="0"/>
            <a:r>
              <a:rPr lang="en-US" sz="3600" dirty="0">
                <a:solidFill>
                  <a:schemeClr val="tx1"/>
                </a:solidFill>
                <a:latin typeface="Arial Black" panose="020B0A04020102020204" pitchFamily="34" charset="0"/>
              </a:rPr>
              <a:t>The One Coin was Lost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  <a:latin typeface="Arial Black" panose="020B0A04020102020204" pitchFamily="34" charset="0"/>
              </a:rPr>
              <a:t>	PEOPLE ARE LOST, WITHOUT JESUS</a:t>
            </a:r>
          </a:p>
          <a:p>
            <a:pPr lvl="0"/>
            <a:r>
              <a:rPr lang="en-US" sz="3600" dirty="0">
                <a:solidFill>
                  <a:schemeClr val="tx1"/>
                </a:solidFill>
                <a:latin typeface="Arial Black" panose="020B0A04020102020204" pitchFamily="34" charset="0"/>
              </a:rPr>
              <a:t>The One Coin was Valuable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  <a:latin typeface="Arial Black" panose="020B0A04020102020204" pitchFamily="34" charset="0"/>
              </a:rPr>
              <a:t>	PEOPLE ARE VALUABLE</a:t>
            </a:r>
          </a:p>
        </p:txBody>
      </p:sp>
    </p:spTree>
    <p:extLst>
      <p:ext uri="{BB962C8B-B14F-4D97-AF65-F5344CB8AC3E}">
        <p14:creationId xmlns:p14="http://schemas.microsoft.com/office/powerpoint/2010/main" val="58509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2FA44-8692-43D0-B8E3-96630EFA6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9901"/>
            <a:ext cx="10515600" cy="5092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>
                <a:solidFill>
                  <a:schemeClr val="tx1"/>
                </a:solidFill>
                <a:latin typeface="Arial Black" panose="020B0A04020102020204" pitchFamily="34" charset="0"/>
              </a:rPr>
              <a:t>Word – “REPENTETH”</a:t>
            </a:r>
            <a:endParaRPr lang="en-US" sz="40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4000" dirty="0">
                <a:solidFill>
                  <a:schemeClr val="tx1"/>
                </a:solidFill>
                <a:latin typeface="Arial Black" panose="020B0A04020102020204" pitchFamily="34" charset="0"/>
              </a:rPr>
              <a:t>What does it mean to repent</a:t>
            </a:r>
          </a:p>
          <a:p>
            <a:pPr lvl="0"/>
            <a:r>
              <a:rPr lang="en-US" sz="4000" dirty="0">
                <a:solidFill>
                  <a:schemeClr val="tx1"/>
                </a:solidFill>
                <a:latin typeface="Arial Black" panose="020B0A04020102020204" pitchFamily="34" charset="0"/>
              </a:rPr>
              <a:t>A change of mind</a:t>
            </a:r>
          </a:p>
          <a:p>
            <a:pPr lvl="0"/>
            <a:r>
              <a:rPr lang="en-US" sz="4000" dirty="0">
                <a:solidFill>
                  <a:schemeClr val="tx1"/>
                </a:solidFill>
                <a:latin typeface="Arial Black" panose="020B0A04020102020204" pitchFamily="34" charset="0"/>
              </a:rPr>
              <a:t>Bringing a change of heart</a:t>
            </a:r>
          </a:p>
          <a:p>
            <a:pPr lvl="0"/>
            <a:r>
              <a:rPr lang="en-US" sz="4000" dirty="0">
                <a:solidFill>
                  <a:schemeClr val="tx1"/>
                </a:solidFill>
                <a:latin typeface="Arial Black" panose="020B0A04020102020204" pitchFamily="34" charset="0"/>
              </a:rPr>
              <a:t>Resulting in a change of direction (action)</a:t>
            </a:r>
          </a:p>
        </p:txBody>
      </p:sp>
    </p:spTree>
    <p:extLst>
      <p:ext uri="{BB962C8B-B14F-4D97-AF65-F5344CB8AC3E}">
        <p14:creationId xmlns:p14="http://schemas.microsoft.com/office/powerpoint/2010/main" val="172837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2FA44-8692-43D0-B8E3-96630EFA6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9901"/>
            <a:ext cx="10515600" cy="5092700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400" dirty="0">
                <a:solidFill>
                  <a:schemeClr val="tx1"/>
                </a:solidFill>
                <a:latin typeface="Arial Black" panose="020B0A04020102020204" pitchFamily="34" charset="0"/>
              </a:rPr>
              <a:t>YOU MATTER TO GOD</a:t>
            </a:r>
          </a:p>
          <a:p>
            <a:pPr marL="0" lvl="0" indent="0" algn="ctr">
              <a:buNone/>
            </a:pPr>
            <a:r>
              <a:rPr lang="en-US" sz="4400" dirty="0">
                <a:solidFill>
                  <a:schemeClr val="tx1"/>
                </a:solidFill>
                <a:latin typeface="Arial Black" panose="020B0A04020102020204" pitchFamily="34" charset="0"/>
              </a:rPr>
              <a:t>YOU ARE LOST</a:t>
            </a:r>
          </a:p>
          <a:p>
            <a:pPr marL="0" lvl="0" indent="0" algn="ctr">
              <a:buNone/>
            </a:pPr>
            <a:r>
              <a:rPr lang="en-US" sz="4400" dirty="0">
                <a:solidFill>
                  <a:schemeClr val="tx1"/>
                </a:solidFill>
                <a:latin typeface="Arial Black" panose="020B0A04020102020204" pitchFamily="34" charset="0"/>
              </a:rPr>
              <a:t>YOU ARE VALUABLE – died for you!</a:t>
            </a:r>
          </a:p>
        </p:txBody>
      </p:sp>
    </p:spTree>
    <p:extLst>
      <p:ext uri="{BB962C8B-B14F-4D97-AF65-F5344CB8AC3E}">
        <p14:creationId xmlns:p14="http://schemas.microsoft.com/office/powerpoint/2010/main" val="3811790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c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</TotalTime>
  <Words>193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 Black</vt:lpstr>
      <vt:lpstr>Century Gothic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Treadway</dc:creator>
  <cp:lastModifiedBy>Larry Treadway</cp:lastModifiedBy>
  <cp:revision>3</cp:revision>
  <dcterms:created xsi:type="dcterms:W3CDTF">2019-12-17T01:18:57Z</dcterms:created>
  <dcterms:modified xsi:type="dcterms:W3CDTF">2019-12-17T01:43:36Z</dcterms:modified>
</cp:coreProperties>
</file>