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7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94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46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7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767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0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4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0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6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5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4FA54C-4B26-4A7E-A1D9-B06BE0C10C7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88F43E-D613-40DF-865A-F90E1DB17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6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i="1" dirty="0">
                <a:solidFill>
                  <a:schemeClr val="tx1"/>
                </a:solidFill>
                <a:latin typeface="+mj-lt"/>
              </a:rPr>
              <a:t>The Christmas Story</a:t>
            </a:r>
          </a:p>
          <a:p>
            <a:pPr marL="0" indent="0" algn="ctr">
              <a:buNone/>
            </a:pPr>
            <a:r>
              <a:rPr lang="en-US" sz="8000" b="1" i="1" dirty="0">
                <a:solidFill>
                  <a:schemeClr val="tx1"/>
                </a:solidFill>
                <a:latin typeface="+mj-lt"/>
              </a:rPr>
              <a:t>Illustrated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  <a:latin typeface="+mj-lt"/>
              </a:rPr>
              <a:t>Luke 15:1-10</a:t>
            </a:r>
          </a:p>
        </p:txBody>
      </p:sp>
    </p:spTree>
    <p:extLst>
      <p:ext uri="{BB962C8B-B14F-4D97-AF65-F5344CB8AC3E}">
        <p14:creationId xmlns:p14="http://schemas.microsoft.com/office/powerpoint/2010/main" val="415208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1"/>
            <a:ext cx="10515600" cy="5092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Isa 9:6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000" i="1" dirty="0">
                <a:solidFill>
                  <a:schemeClr val="tx1"/>
                </a:solidFill>
                <a:latin typeface="Arial Black" panose="020B0A04020102020204" pitchFamily="34" charset="0"/>
              </a:rPr>
              <a:t>"For unto us a child is born, unto us a son is given:" 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1"/>
            <a:ext cx="10515600" cy="5092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Luke 19:10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000" i="1" dirty="0">
                <a:solidFill>
                  <a:schemeClr val="tx1"/>
                </a:solidFill>
                <a:latin typeface="Arial Black" panose="020B0A04020102020204" pitchFamily="34" charset="0"/>
              </a:rPr>
              <a:t>For the Son of man is come to seek and to save that which was lost.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2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1"/>
            <a:ext cx="10515600" cy="50927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# 1 – Every Person Matters to God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# 2 – The Problem is that People are Lost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# 3 – People are Valuable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8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9900"/>
            <a:ext cx="11264900" cy="5696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Story # 1 – The Lost Sheep</a:t>
            </a:r>
            <a:endParaRPr lang="en-US" sz="4000" u="sng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This One Sheep Mattered to the Shepherd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MATTER TO GOD!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This One Sheep was Lost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ARE LOST, WITHOUT JESUS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This One Sheep was Valuable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ARE VALUABLE </a:t>
            </a:r>
          </a:p>
        </p:txBody>
      </p:sp>
    </p:spTree>
    <p:extLst>
      <p:ext uri="{BB962C8B-B14F-4D97-AF65-F5344CB8AC3E}">
        <p14:creationId xmlns:p14="http://schemas.microsoft.com/office/powerpoint/2010/main" val="184089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11" y="241300"/>
            <a:ext cx="11264900" cy="54736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Story # 2 – The Lost Coin</a:t>
            </a:r>
            <a:endParaRPr lang="en-US" sz="4000" u="sng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The One Coin Mattered to the Lady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MATTER TO GOD!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The One Coin was Lost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ARE LOST, WITHOUT JESUS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The One Coin was Valuable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	PEOPLE ARE VALUABLE</a:t>
            </a:r>
          </a:p>
        </p:txBody>
      </p:sp>
    </p:spTree>
    <p:extLst>
      <p:ext uri="{BB962C8B-B14F-4D97-AF65-F5344CB8AC3E}">
        <p14:creationId xmlns:p14="http://schemas.microsoft.com/office/powerpoint/2010/main" val="585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1"/>
            <a:ext cx="10515600" cy="5092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Word – “REPENTETH”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What does it mean to repent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A change of mind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Bringing a change of heart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Resulting in a change of direction (action)</a:t>
            </a:r>
          </a:p>
        </p:txBody>
      </p:sp>
    </p:spTree>
    <p:extLst>
      <p:ext uri="{BB962C8B-B14F-4D97-AF65-F5344CB8AC3E}">
        <p14:creationId xmlns:p14="http://schemas.microsoft.com/office/powerpoint/2010/main" val="172837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FA44-8692-43D0-B8E3-96630EFA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901"/>
            <a:ext cx="10515600" cy="5092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YOU MATTER TO GOD</a:t>
            </a:r>
          </a:p>
          <a:p>
            <a:pPr marL="0" lvl="0" indent="0" algn="ctr">
              <a:buNone/>
            </a:pP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YOU ARE LOST</a:t>
            </a:r>
          </a:p>
          <a:p>
            <a:pPr marL="0" lvl="0" indent="0" algn="ctr">
              <a:buNone/>
            </a:pP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YOU ARE VALUABLE – died for you!</a:t>
            </a:r>
          </a:p>
        </p:txBody>
      </p:sp>
    </p:spTree>
    <p:extLst>
      <p:ext uri="{BB962C8B-B14F-4D97-AF65-F5344CB8AC3E}">
        <p14:creationId xmlns:p14="http://schemas.microsoft.com/office/powerpoint/2010/main" val="381179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193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Black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3</cp:revision>
  <dcterms:created xsi:type="dcterms:W3CDTF">2019-12-17T01:18:57Z</dcterms:created>
  <dcterms:modified xsi:type="dcterms:W3CDTF">2019-12-17T01:43:36Z</dcterms:modified>
</cp:coreProperties>
</file>