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sldIdLst>
    <p:sldId id="257" r:id="rId3"/>
    <p:sldId id="258" r:id="rId4"/>
    <p:sldId id="264" r:id="rId5"/>
    <p:sldId id="261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80" r:id="rId15"/>
    <p:sldId id="274" r:id="rId16"/>
    <p:sldId id="276" r:id="rId17"/>
    <p:sldId id="277" r:id="rId18"/>
    <p:sldId id="278" r:id="rId19"/>
    <p:sldId id="279" r:id="rId20"/>
    <p:sldId id="281" r:id="rId21"/>
    <p:sldId id="282" r:id="rId22"/>
    <p:sldId id="283" r:id="rId23"/>
    <p:sldId id="284" r:id="rId24"/>
    <p:sldId id="285" r:id="rId25"/>
    <p:sldId id="262" r:id="rId26"/>
    <p:sldId id="286" r:id="rId27"/>
    <p:sldId id="287" r:id="rId28"/>
    <p:sldId id="288" r:id="rId29"/>
    <p:sldId id="289" r:id="rId30"/>
    <p:sldId id="263" r:id="rId31"/>
    <p:sldId id="290" r:id="rId3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C864-F37F-4A2F-991C-61340EE3C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D363A-E293-4C09-A16B-2E4042AF9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02D5F-5480-449A-940A-F96C90E1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996BC-C9AA-4D93-A485-A42AEAAC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9D96A-FB04-4663-AF54-2D693EE0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6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B90CB-E910-4549-B7E2-6D5A27EF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6F7DC-6F77-4D7D-9E76-A98F4691A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7D2B6-30F2-4E39-AF2C-F46E6546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937F-FDED-4C9C-9ACF-9E011D42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D5345-4700-4AF5-9E0A-388E4164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1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614B1-E3F8-43A5-A551-2803C31B1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E8003-3035-41DA-9445-E2D2E6EDE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A36E6-354D-47E5-B29E-7FEA48E4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05DAC-40BE-48CE-9A17-441F3B69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CA278-0CD0-4F70-AC34-A44E487C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4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23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02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67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67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9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4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7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AA94B-E5CF-46A2-BE23-20BCF5824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42F0C-DD0C-47C5-BDE0-72EECFAE8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173EE-61C8-444B-BA9D-9350E642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6B7BA-1826-4136-AF8D-F8545BC0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2DD6D-0965-4BB4-A723-BAB7C52F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79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25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18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85B1-DB81-4B8D-9AE9-0136EB444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AE1CB-0BD3-4A8A-B85D-104918F3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5F42E-3BD0-4052-8B72-1E64D416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609B9-9892-4786-8249-91351D39F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63FBB-50F1-413E-808B-15F35D79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8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CC6-EF77-4712-B719-37B6F2D1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14852-A389-43EA-95E6-E66906021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411D6-6814-4ED8-A382-457367FFA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96EA8-E414-4957-8530-3E4492CC8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2E7EA-43E0-486F-8284-35C41EE7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8A89C-251F-4E9C-BB0C-4C605C80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7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B6B0D-3AAA-4A18-9E25-3A79B483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31AC5-96AF-4755-961C-D4B3288D9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E72D8-AB4E-43D3-9D90-4DA75B8AD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BC47C7-CD3A-4E5B-AC49-DB52C10A6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792BA7-C61E-4FBD-A7B8-0E1DFB397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AE75F4-DA84-43AD-A2E2-EAF8F39FF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061D18-4C12-4A21-8804-1295EFBA2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D47F1-20B7-49E5-A139-26A93C43B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8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0FC68-B84C-4E12-81F1-3C58A3BB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66F463-2BD1-45E6-A727-7E4032FF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C6C9DB-CAC2-440B-ABC1-3213BBCD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EA3FB-91BA-48C8-8ED5-A71C86E0E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0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19A67-437D-49C8-9F60-42B3F7CCA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E8ADE0-DA1E-4A10-B318-EAA611450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5D74D-3156-4F32-B0E1-E4759CD20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6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8C7AD-2CBD-4FBB-9EBF-BF2DF22E6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D2F8B-2E74-43EF-9385-526EAC71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7A02E-951A-4F0B-A435-824D4BB5C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91846-673C-48B9-B277-31843FCD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E98B1-17BC-4534-93A2-D9E5E82D7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B2FE3-B6BE-4371-8B00-90D3D6F3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2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D259C-CEA4-4388-BC70-1FDC01F2A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1024E-2794-454B-A43A-1DA1A5F2C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EBB9F-5B17-4A2A-9708-CD0C62838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1B6F6-9EBD-4CFA-8AFD-6151DC92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0D046-B40A-49D3-9484-CB83B346F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DD4EC-D869-4504-B5A3-E619BBDB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6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7A9832-F39D-43C0-B039-3B1CBD3D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2C034-7EBD-4BAE-B887-8DB290BDD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D7270-6455-44B1-95AA-6443A824E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C77E8-1E6D-4C45-8899-47E24E7D1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1A00D-2A76-4DC2-BCB8-B61197653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8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E1429D0-DF8B-4D70-A1A4-E32A09395EAB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0D5D71D-BC95-496F-93CB-BA286E43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url=https%3A%2F%2Fnaz.org%2F2020-vision%2F&amp;psig=AOvVaw26cn00Z9t5tgBxnCdkBoZZ&amp;ust=1577885075425000&amp;source=images&amp;cd=vfe&amp;ved=0CAIQjRxqFwoTCLiCg5P-3-YCFQAAAAAdAAAAABA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F91F-4B57-4F2D-8A86-89A75113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C909E-2134-445F-8A3F-DCBD0BB32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2020 vision&quot;">
            <a:hlinkClick r:id="rId2"/>
            <a:extLst>
              <a:ext uri="{FF2B5EF4-FFF2-40B4-BE49-F238E27FC236}">
                <a16:creationId xmlns:a16="http://schemas.microsoft.com/office/drawing/2014/main" id="{21AA2478-F9DE-4877-9667-1E3F75FE3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679" y="-301076"/>
            <a:ext cx="12475358" cy="895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25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8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Independence Day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Outreach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75280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8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Independence Day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Outreach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184312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9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How To Lead A Child To Christ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Training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23651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47091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10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Personal Evangelism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Training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2173564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11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Altar Workers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Training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321910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12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Basic Discipleship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Training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111791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13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Small Group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401885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14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Revival 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Outreach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83820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15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Back To School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Outreach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4244714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16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Christmas Project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Outreach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5103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45769"/>
            <a:ext cx="8755380" cy="239965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7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700" dirty="0">
                <a:solidFill>
                  <a:schemeClr val="tx1"/>
                </a:solidFill>
                <a:latin typeface="Arial Black" panose="020B0A04020102020204" pitchFamily="34" charset="0"/>
              </a:rPr>
              <a:t>2020 Vision in 2020</a:t>
            </a:r>
            <a:b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Mark 6:6-13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381" y="171710"/>
            <a:ext cx="3200399" cy="260539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017C1CD-03E6-4809-879B-0C6193BCFA55}"/>
              </a:ext>
            </a:extLst>
          </p:cNvPr>
          <p:cNvSpPr/>
          <p:nvPr/>
        </p:nvSpPr>
        <p:spPr>
          <a:xfrm>
            <a:off x="400050" y="3119481"/>
            <a:ext cx="112242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 29:18</a:t>
            </a:r>
            <a:endParaRPr lang="en-US" sz="4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there is no vision, the people perish</a:t>
            </a:r>
            <a:endParaRPr lang="en-US" sz="4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0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17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Property Maintenance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4020866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18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Senior Adult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240227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33375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19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Greeters &amp; Usher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Training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978174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6" y="609599"/>
            <a:ext cx="8112404" cy="37452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20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Yet To Be Determined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Future Ministry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668187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5" y="171712"/>
            <a:ext cx="8359052" cy="2222572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Minister with </a:t>
            </a:r>
            <a:b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COMPASSION</a:t>
            </a:r>
            <a:b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(vs 6)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71711"/>
            <a:ext cx="3273705" cy="256682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46127C-3FC8-403D-A14E-E94F6094A935}"/>
              </a:ext>
            </a:extLst>
          </p:cNvPr>
          <p:cNvSpPr/>
          <p:nvPr/>
        </p:nvSpPr>
        <p:spPr>
          <a:xfrm>
            <a:off x="481263" y="3105835"/>
            <a:ext cx="111653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Very Nature of Successful Ministry</a:t>
            </a:r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COMPASSION</a:t>
            </a:r>
          </a:p>
          <a:p>
            <a:pPr algn="ctr"/>
            <a:endParaRPr lang="en-US" sz="3600" b="1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tender burning passion toward others</a:t>
            </a:r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2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5" y="171711"/>
            <a:ext cx="8310926" cy="225866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Minister with </a:t>
            </a:r>
            <a:b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AUTHORITY</a:t>
            </a:r>
            <a:b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(vs 7)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71711"/>
            <a:ext cx="3273705" cy="256682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46127C-3FC8-403D-A14E-E94F6094A935}"/>
              </a:ext>
            </a:extLst>
          </p:cNvPr>
          <p:cNvSpPr/>
          <p:nvPr/>
        </p:nvSpPr>
        <p:spPr>
          <a:xfrm>
            <a:off x="469233" y="2908888"/>
            <a:ext cx="1117733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Steps Showing Authority</a:t>
            </a:r>
          </a:p>
          <a:p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600" b="1" baseline="30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 Personal Call</a:t>
            </a:r>
          </a:p>
          <a:p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 Team Effort</a:t>
            </a:r>
          </a:p>
          <a:p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Sent with Authority</a:t>
            </a:r>
          </a:p>
        </p:txBody>
      </p:sp>
    </p:spTree>
    <p:extLst>
      <p:ext uri="{BB962C8B-B14F-4D97-AF65-F5344CB8AC3E}">
        <p14:creationId xmlns:p14="http://schemas.microsoft.com/office/powerpoint/2010/main" val="326740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5" y="609599"/>
            <a:ext cx="8082326" cy="389021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We Represent Jesus</a:t>
            </a:r>
            <a:b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He Give Authority to Minister</a:t>
            </a:r>
            <a:b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We Need to Minister with His Authority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16978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5" y="171712"/>
            <a:ext cx="8310926" cy="205413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Minister with </a:t>
            </a:r>
            <a:b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URGENCY</a:t>
            </a:r>
            <a:b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(vs. 8-9)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71711"/>
            <a:ext cx="3273705" cy="256682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46127C-3FC8-403D-A14E-E94F6094A935}"/>
              </a:ext>
            </a:extLst>
          </p:cNvPr>
          <p:cNvSpPr/>
          <p:nvPr/>
        </p:nvSpPr>
        <p:spPr>
          <a:xfrm>
            <a:off x="421105" y="2442411"/>
            <a:ext cx="1122546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 on nothing but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only the sign of His presence</a:t>
            </a:r>
          </a:p>
          <a:p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Jude 23</a:t>
            </a:r>
            <a:endParaRPr lang="en-US" sz="3600" dirty="0">
              <a:latin typeface="Arial Black" panose="020B0A04020102020204" pitchFamily="34" charset="0"/>
            </a:endParaRPr>
          </a:p>
          <a:p>
            <a:pPr algn="ctr"/>
            <a:r>
              <a:rPr lang="en-US" sz="3600" dirty="0">
                <a:latin typeface="Arial Black" panose="020B0A04020102020204" pitchFamily="34" charset="0"/>
              </a:rPr>
              <a:t> </a:t>
            </a:r>
            <a:r>
              <a:rPr lang="en-US" sz="3600" i="1" dirty="0">
                <a:latin typeface="Arial Black" panose="020B0A04020102020204" pitchFamily="34" charset="0"/>
              </a:rPr>
              <a:t>And others save with fear, </a:t>
            </a:r>
            <a:r>
              <a:rPr lang="en-US" sz="3600" b="1" i="1" dirty="0">
                <a:latin typeface="Arial Black" panose="020B0A04020102020204" pitchFamily="34" charset="0"/>
              </a:rPr>
              <a:t>pulling them out of the fire</a:t>
            </a:r>
            <a:r>
              <a:rPr lang="en-US" sz="3600" i="1" dirty="0">
                <a:latin typeface="Arial Black" panose="020B0A04020102020204" pitchFamily="34" charset="0"/>
              </a:rPr>
              <a:t>; hating even the garment spotted by the flesh.</a:t>
            </a: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2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94" y="171711"/>
            <a:ext cx="8551559" cy="2354921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Minister with Right </a:t>
            </a:r>
            <a:b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PRIORITIES</a:t>
            </a:r>
            <a:b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(vs. 12-13)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71711"/>
            <a:ext cx="3273705" cy="256682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46127C-3FC8-403D-A14E-E94F6094A935}"/>
              </a:ext>
            </a:extLst>
          </p:cNvPr>
          <p:cNvSpPr/>
          <p:nvPr/>
        </p:nvSpPr>
        <p:spPr>
          <a:xfrm>
            <a:off x="553453" y="2738538"/>
            <a:ext cx="110931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message of repentance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demonstrating the mercy of God.</a:t>
            </a:r>
          </a:p>
          <a:p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01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47" y="312821"/>
            <a:ext cx="8001000" cy="150394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Ministering with 2020 Vision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5D15AA-5240-493B-BD99-E1633EB6AAFA}"/>
              </a:ext>
            </a:extLst>
          </p:cNvPr>
          <p:cNvSpPr/>
          <p:nvPr/>
        </p:nvSpPr>
        <p:spPr>
          <a:xfrm>
            <a:off x="360947" y="2845422"/>
            <a:ext cx="114059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1 – Fulfill our ministries with compassion</a:t>
            </a:r>
          </a:p>
          <a:p>
            <a:pPr algn="ctr"/>
            <a:endParaRPr lang="en-US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2 – Fulfill our ministries with authority</a:t>
            </a:r>
          </a:p>
          <a:p>
            <a:pPr algn="ctr"/>
            <a:endParaRPr lang="en-US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3 – Fulfill our ministries with urgency</a:t>
            </a:r>
          </a:p>
          <a:p>
            <a:pPr algn="ctr"/>
            <a:endParaRPr lang="en-US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4 – Fulfill our ministries with the right priorities in mind</a:t>
            </a:r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600"/>
            <a:ext cx="7161691" cy="28994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Sunday School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1543381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6694648" cy="179793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275585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599"/>
            <a:ext cx="7161691" cy="2673712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Youth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10250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599"/>
            <a:ext cx="7161691" cy="255651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3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Children’s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202810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599"/>
            <a:ext cx="7161691" cy="2673712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4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Music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280683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599"/>
            <a:ext cx="7161691" cy="2673712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5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Men’s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95939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599"/>
            <a:ext cx="7161691" cy="2673712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6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Ladies’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80322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332-2419-456B-ACB3-21E3C22B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09599"/>
            <a:ext cx="7161691" cy="28194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7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Food Bank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Outreach</a:t>
            </a:r>
            <a:b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tx1"/>
                </a:solidFill>
                <a:latin typeface="Arial Black" panose="020B0A04020102020204" pitchFamily="34" charset="0"/>
              </a:rPr>
              <a:t>Ministry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CC98C62-AB64-4738-B678-2AE531C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480" y="171711"/>
            <a:ext cx="3410025" cy="2673712"/>
          </a:xfrm>
        </p:spPr>
      </p:pic>
    </p:spTree>
    <p:extLst>
      <p:ext uri="{BB962C8B-B14F-4D97-AF65-F5344CB8AC3E}">
        <p14:creationId xmlns:p14="http://schemas.microsoft.com/office/powerpoint/2010/main" val="369057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346</Words>
  <Application>Microsoft Office PowerPoint</Application>
  <PresentationFormat>Widescreen</PresentationFormat>
  <Paragraphs>52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Arial Black</vt:lpstr>
      <vt:lpstr>Calibri</vt:lpstr>
      <vt:lpstr>Calibri Light</vt:lpstr>
      <vt:lpstr>Office Theme</vt:lpstr>
      <vt:lpstr>Metropolitan</vt:lpstr>
      <vt:lpstr>PowerPoint Presentation</vt:lpstr>
      <vt:lpstr> 2020 Vision in 2020 Mark 6:6-13 </vt:lpstr>
      <vt:lpstr>1 Sunday School Ministry</vt:lpstr>
      <vt:lpstr>2 Youth Ministry</vt:lpstr>
      <vt:lpstr>3 Children’s Ministry</vt:lpstr>
      <vt:lpstr>4 Music Ministry</vt:lpstr>
      <vt:lpstr>5 Men’s Ministry</vt:lpstr>
      <vt:lpstr>6 Ladies’ Ministry</vt:lpstr>
      <vt:lpstr>7 Food Bank Outreach Ministry</vt:lpstr>
      <vt:lpstr>8 Independence Day Outreach Ministry</vt:lpstr>
      <vt:lpstr>8 Independence Day Outreach Ministry</vt:lpstr>
      <vt:lpstr>9 How To Lead A Child To Christ Training</vt:lpstr>
      <vt:lpstr>10 Personal Evangelism Training</vt:lpstr>
      <vt:lpstr>11 Altar Workers Training</vt:lpstr>
      <vt:lpstr>12 Basic Discipleship Training</vt:lpstr>
      <vt:lpstr>13 Small Group Ministry</vt:lpstr>
      <vt:lpstr>14 Revival  Outreach Ministry</vt:lpstr>
      <vt:lpstr>15 Back To School Outreach Ministry</vt:lpstr>
      <vt:lpstr>16 Christmas Project Outreach Ministry</vt:lpstr>
      <vt:lpstr>17 Property Maintenance Ministry</vt:lpstr>
      <vt:lpstr>18 Senior Adult Ministry</vt:lpstr>
      <vt:lpstr>19 Greeters &amp; Usher Ministry Training</vt:lpstr>
      <vt:lpstr>20 Yet To Be Determined Future Ministry Ministry</vt:lpstr>
      <vt:lpstr>Minister with  COMPASSION (vs 6)</vt:lpstr>
      <vt:lpstr>Minister with  AUTHORITY (vs 7)</vt:lpstr>
      <vt:lpstr>We Represent Jesus  He Give Authority to Minister  We Need to Minister with His Authority</vt:lpstr>
      <vt:lpstr>Minister with  URGENCY (vs. 8-9)</vt:lpstr>
      <vt:lpstr>Minister with Right  PRIORITIES (vs. 12-13)</vt:lpstr>
      <vt:lpstr>Ministering with 2020 Vision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Larry Treadway</cp:lastModifiedBy>
  <cp:revision>9</cp:revision>
  <cp:lastPrinted>2019-12-31T14:04:26Z</cp:lastPrinted>
  <dcterms:created xsi:type="dcterms:W3CDTF">2019-12-31T13:25:13Z</dcterms:created>
  <dcterms:modified xsi:type="dcterms:W3CDTF">2019-12-31T20:24:53Z</dcterms:modified>
</cp:coreProperties>
</file>