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6" r:id="rId4"/>
    <p:sldId id="267" r:id="rId5"/>
    <p:sldId id="268" r:id="rId6"/>
    <p:sldId id="269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41" autoAdjust="0"/>
    <p:restoredTop sz="94660"/>
  </p:normalViewPr>
  <p:slideViewPr>
    <p:cSldViewPr snapToGrid="0">
      <p:cViewPr>
        <p:scale>
          <a:sx n="68" d="100"/>
          <a:sy n="68" d="100"/>
        </p:scale>
        <p:origin x="1672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F4CA-E143-443A-A057-FC271A3D12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C73A6B-AAB5-44FA-8645-F92EDB9F3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01D67-A3DC-4332-AD92-2B24D421F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7590-45E4-4875-84ED-A7351625897C}" type="datetimeFigureOut">
              <a:rPr lang="en-US" smtClean="0"/>
              <a:t>12/2/19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12164-2FFB-4406-90C5-FC86081E6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AED69-7838-470F-BC13-67FF2B2F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26FA-64D3-4294-ABD8-5AE968F0B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4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AC040-E6BB-4331-9A2B-8D32A5E86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7DB54D-4414-465D-84ED-6F27D4A3C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6514D-47EE-41B2-8C84-4CFEC37FB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7590-45E4-4875-84ED-A7351625897C}" type="datetimeFigureOut">
              <a:rPr lang="en-US" smtClean="0"/>
              <a:t>12/2/19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56411-D9AC-4BA2-8C75-20152706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1E81E-29E9-4179-80D9-8CFB03CDE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26FA-64D3-4294-ABD8-5AE968F0B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67059-E1A6-4A90-BABB-4833B3A91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C92CA-F59E-4625-B783-CB18775E0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D7271-E930-43B8-840E-5231809D3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7590-45E4-4875-84ED-A7351625897C}" type="datetimeFigureOut">
              <a:rPr lang="en-US" smtClean="0"/>
              <a:t>12/2/19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EA7FF-BD92-4F04-8102-51452A618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9933D-975D-4C68-A217-F5637006F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26FA-64D3-4294-ABD8-5AE968F0B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1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F272E-C743-4351-A66B-C674EA495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9D746-F0DE-4C62-B270-6490983E6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4DA8B-0D23-4CA2-9BA5-87CD2063C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7590-45E4-4875-84ED-A7351625897C}" type="datetimeFigureOut">
              <a:rPr lang="en-US" smtClean="0"/>
              <a:t>12/2/19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AC6C4-EFFB-4585-A7C4-0270ABF6E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21CBA-8D6E-41E2-9A62-4364376B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26FA-64D3-4294-ABD8-5AE968F0B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0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7025F-2BE8-439E-A359-2D3535A0D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2A8DB-C92D-45A1-9D8D-2FBE68C47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B48B5-B8AD-4694-93C7-B624F558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7590-45E4-4875-84ED-A7351625897C}" type="datetimeFigureOut">
              <a:rPr lang="en-US" smtClean="0"/>
              <a:t>12/2/19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326E0-F21B-43A6-9CBE-9947B094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28B98-AE55-40E1-85C1-B73F09097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26FA-64D3-4294-ABD8-5AE968F0B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9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A6403-A57F-4236-AD71-A3A4FEB6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AAD80-4885-4344-B3E4-D5FA6812C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78721E-7A36-4C23-9D0A-6A10DEB34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10BB1-DCC5-4B61-8981-8A24375FF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7590-45E4-4875-84ED-A7351625897C}" type="datetimeFigureOut">
              <a:rPr lang="en-US" smtClean="0"/>
              <a:t>12/2/19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B0D83-1F2F-4F11-A94C-43A7F0A19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65527-5406-4F19-A468-7462D2C6E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26FA-64D3-4294-ABD8-5AE968F0B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7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DCBF8-36C8-4371-B832-1A51C40C1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6022C-F0F3-4F6B-BAC2-7844E76B8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79405C-D083-40E9-A5A1-58BF5B7B4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D3E4B8-6E3C-47F9-9773-2C7B556CFD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1EC4E8-36DC-4F5A-8FB3-1429BB90EB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DB46CC-C8A4-48EC-A19A-487139231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7590-45E4-4875-84ED-A7351625897C}" type="datetimeFigureOut">
              <a:rPr lang="en-US" smtClean="0"/>
              <a:t>12/2/19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9C84D1-A7C8-43C1-8D6F-9AE644DC3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C4F551-6C79-4F88-9795-F0DC728A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26FA-64D3-4294-ABD8-5AE968F0B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2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CE5F2-6E6B-40F2-ABAF-983894D9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8FFBF7-8105-42CB-B636-059104B29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7590-45E4-4875-84ED-A7351625897C}" type="datetimeFigureOut">
              <a:rPr lang="en-US" smtClean="0"/>
              <a:t>12/2/19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8160A-A8B9-45F4-B4B4-1A19C064D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FB42ED-61EB-49B3-BEC0-BFBD94DCB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26FA-64D3-4294-ABD8-5AE968F0B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3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1F7CA3-4C95-44F4-97B0-64F4D0A56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7590-45E4-4875-84ED-A7351625897C}" type="datetimeFigureOut">
              <a:rPr lang="en-US" smtClean="0"/>
              <a:t>12/2/19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A3B4DE-E8E8-463C-8D0B-44C5B6AC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5E36C-75F4-49D1-8CD7-2F85F38EF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26FA-64D3-4294-ABD8-5AE968F0B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2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0103C-C800-4A03-AF71-CD4F880FA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73B06-B4B7-4BDC-B37A-85705EA09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45913C-1D7A-4F8E-B2D6-3D9055528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F9EC38-5A3D-442A-AAF8-035A17749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7590-45E4-4875-84ED-A7351625897C}" type="datetimeFigureOut">
              <a:rPr lang="en-US" smtClean="0"/>
              <a:t>12/2/19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1F703-AC20-4C0E-AC7F-3960600B0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CD42C-8567-4F31-A59A-FA34A8929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26FA-64D3-4294-ABD8-5AE968F0B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4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BC0D8-0496-4A7F-9857-51A44B6C1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59403C-C6A0-4084-BCA9-EC7EB4540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E22DD-1823-4D81-956E-3AD26249F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36282-0414-49F8-AE13-02CC1FEA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7590-45E4-4875-84ED-A7351625897C}" type="datetimeFigureOut">
              <a:rPr lang="en-US" smtClean="0"/>
              <a:t>12/2/19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B3407E-2CF4-49B9-B328-E0C58263A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8A054-DDA4-4E96-8A88-C8FA877E5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26FA-64D3-4294-ABD8-5AE968F0B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65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3ABAD7-FA12-495C-9AA4-EB91B1F00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1235F-D128-4E97-A504-DBD292336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FA338-CD0D-4698-B16A-4A5273A32B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7590-45E4-4875-84ED-A7351625897C}" type="datetimeFigureOut">
              <a:rPr lang="en-US" smtClean="0"/>
              <a:t>12/2/19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CB78B-5874-402D-B652-667829F17C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90FE3-CB21-487D-84AE-24E3596278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926FA-64D3-4294-ABD8-5AE968F0B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6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56BED-CC71-4C06-928E-6B568F72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erson holding a sign&#10;&#10;Description automatically generated">
            <a:extLst>
              <a:ext uri="{FF2B5EF4-FFF2-40B4-BE49-F238E27FC236}">
                <a16:creationId xmlns:a16="http://schemas.microsoft.com/office/drawing/2014/main" id="{A174AD5B-F1D7-4BDA-8BAA-4B58FCA556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848" y="-14437"/>
            <a:ext cx="12321848" cy="884788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B4193A5-A75F-4820-857A-1D968160EE25}"/>
              </a:ext>
            </a:extLst>
          </p:cNvPr>
          <p:cNvSpPr/>
          <p:nvPr/>
        </p:nvSpPr>
        <p:spPr>
          <a:xfrm>
            <a:off x="365760" y="3982997"/>
            <a:ext cx="643405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i="1" dirty="0">
                <a:solidFill>
                  <a:schemeClr val="bg1"/>
                </a:solidFill>
                <a:latin typeface="Century Gothic" panose="020B0502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Luke 10:30-37</a:t>
            </a:r>
            <a:endParaRPr lang="en-US" sz="66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48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1A2BA-CD3A-4895-B08B-8C415F51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game&#10;&#10;Description automatically generated">
            <a:extLst>
              <a:ext uri="{FF2B5EF4-FFF2-40B4-BE49-F238E27FC236}">
                <a16:creationId xmlns:a16="http://schemas.microsoft.com/office/drawing/2014/main" id="{6C17A646-1E9D-4AE6-965B-B27206332E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7943"/>
            <a:ext cx="13992045" cy="7377573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58187A2-FADA-44E4-8C25-7211287D6EC8}"/>
              </a:ext>
            </a:extLst>
          </p:cNvPr>
          <p:cNvSpPr/>
          <p:nvPr/>
        </p:nvSpPr>
        <p:spPr>
          <a:xfrm>
            <a:off x="631768" y="365125"/>
            <a:ext cx="1137181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4400" b="1" baseline="300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44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Traveling a Dangerous Road</a:t>
            </a:r>
            <a:endParaRPr lang="en-US" sz="44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Road from Jerusalem down to Jericho</a:t>
            </a:r>
          </a:p>
          <a:p>
            <a:endParaRPr lang="en-US" sz="24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Our journey through life</a:t>
            </a:r>
          </a:p>
          <a:p>
            <a:endParaRPr lang="en-US" sz="36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/>
            <a:r>
              <a:rPr lang="en-US" sz="36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1 Peter 5:8</a:t>
            </a:r>
            <a:endParaRPr lang="en-US" sz="3600" i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3600" i="1" dirty="0">
                <a:solidFill>
                  <a:schemeClr val="bg1"/>
                </a:solidFill>
                <a:latin typeface="Arial Black" panose="020B0A04020102020204" pitchFamily="34" charset="0"/>
              </a:rPr>
              <a:t>Be sober, be vigilant; because your adversary the devil, as a roaring lion, walketh about, seeking whom he may devour:</a:t>
            </a:r>
          </a:p>
          <a:p>
            <a:pPr algn="ctr"/>
            <a:endParaRPr lang="en-US" sz="3600" i="1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33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1A2BA-CD3A-4895-B08B-8C415F51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game&#10;&#10;Description automatically generated">
            <a:extLst>
              <a:ext uri="{FF2B5EF4-FFF2-40B4-BE49-F238E27FC236}">
                <a16:creationId xmlns:a16="http://schemas.microsoft.com/office/drawing/2014/main" id="{6C17A646-1E9D-4AE6-965B-B27206332E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7943"/>
            <a:ext cx="13992045" cy="7377573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58187A2-FADA-44E4-8C25-7211287D6EC8}"/>
              </a:ext>
            </a:extLst>
          </p:cNvPr>
          <p:cNvSpPr/>
          <p:nvPr/>
        </p:nvSpPr>
        <p:spPr>
          <a:xfrm>
            <a:off x="548640" y="365125"/>
            <a:ext cx="1145493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4400" b="1" baseline="300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44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The Victims</a:t>
            </a:r>
            <a:endParaRPr lang="en-US" sz="44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“A certain man”</a:t>
            </a:r>
          </a:p>
          <a:p>
            <a:endParaRPr lang="en-US" sz="24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You can place your name there or the</a:t>
            </a:r>
          </a:p>
          <a:p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	name of another</a:t>
            </a:r>
          </a:p>
          <a:p>
            <a:endParaRPr lang="en-US" sz="36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/>
            <a:r>
              <a:rPr lang="en-US" sz="36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Luke 22:31</a:t>
            </a:r>
            <a:endParaRPr lang="en-US" sz="3600" i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3600" i="1" dirty="0">
                <a:solidFill>
                  <a:schemeClr val="bg1"/>
                </a:solidFill>
                <a:latin typeface="Arial Black" panose="020B0A04020102020204" pitchFamily="34" charset="0"/>
              </a:rPr>
              <a:t>And the Lord said, Simon, Simon, behold,</a:t>
            </a:r>
          </a:p>
          <a:p>
            <a:pPr algn="ctr"/>
            <a:r>
              <a:rPr lang="en-US" sz="3600" i="1" dirty="0">
                <a:solidFill>
                  <a:schemeClr val="bg1"/>
                </a:solidFill>
                <a:latin typeface="Arial Black" panose="020B0A04020102020204" pitchFamily="34" charset="0"/>
              </a:rPr>
              <a:t>Satan has desired to have you, that he may sift you as wheat.</a:t>
            </a:r>
          </a:p>
          <a:p>
            <a:pPr algn="ctr"/>
            <a:endParaRPr lang="en-US" sz="3600" i="1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3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1A2BA-CD3A-4895-B08B-8C415F51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game&#10;&#10;Description automatically generated">
            <a:extLst>
              <a:ext uri="{FF2B5EF4-FFF2-40B4-BE49-F238E27FC236}">
                <a16:creationId xmlns:a16="http://schemas.microsoft.com/office/drawing/2014/main" id="{6C17A646-1E9D-4AE6-965B-B27206332E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7943"/>
            <a:ext cx="13992045" cy="7377573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58187A2-FADA-44E4-8C25-7211287D6EC8}"/>
              </a:ext>
            </a:extLst>
          </p:cNvPr>
          <p:cNvSpPr/>
          <p:nvPr/>
        </p:nvSpPr>
        <p:spPr>
          <a:xfrm>
            <a:off x="548640" y="365125"/>
            <a:ext cx="1145493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4400" b="1" baseline="300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44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The Non-Concerned</a:t>
            </a:r>
            <a:endParaRPr lang="en-US" sz="44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“A certain priest”</a:t>
            </a:r>
          </a:p>
          <a:p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	- saw him &amp; passed by on the other side</a:t>
            </a:r>
          </a:p>
          <a:p>
            <a:endParaRPr lang="en-US" sz="24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“A Levite”</a:t>
            </a:r>
          </a:p>
          <a:p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	- came over to where the victim was &amp; 			also passed by on the other side</a:t>
            </a:r>
          </a:p>
          <a:p>
            <a:endParaRPr lang="en-US" sz="36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/>
            <a:endParaRPr lang="en-US" sz="3600" i="1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79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1A2BA-CD3A-4895-B08B-8C415F51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game&#10;&#10;Description automatically generated">
            <a:extLst>
              <a:ext uri="{FF2B5EF4-FFF2-40B4-BE49-F238E27FC236}">
                <a16:creationId xmlns:a16="http://schemas.microsoft.com/office/drawing/2014/main" id="{6C17A646-1E9D-4AE6-965B-B27206332E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7943"/>
            <a:ext cx="13992045" cy="7377573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58187A2-FADA-44E4-8C25-7211287D6EC8}"/>
              </a:ext>
            </a:extLst>
          </p:cNvPr>
          <p:cNvSpPr/>
          <p:nvPr/>
        </p:nvSpPr>
        <p:spPr>
          <a:xfrm>
            <a:off x="548640" y="365125"/>
            <a:ext cx="114549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4400" b="1" baseline="30000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4400" b="1" dirty="0">
                <a:solidFill>
                  <a:schemeClr val="bg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The Unlikely Hero</a:t>
            </a:r>
            <a:endParaRPr lang="en-US" sz="4400" dirty="0">
              <a:solidFill>
                <a:schemeClr val="bg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“A Samaritan”</a:t>
            </a:r>
          </a:p>
          <a:p>
            <a:endParaRPr lang="en-US" sz="36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/>
            <a:r>
              <a:rPr lang="en-US" sz="36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Jesus asked,</a:t>
            </a:r>
            <a:endParaRPr lang="en-US" sz="3600" i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3600" i="1" dirty="0">
                <a:solidFill>
                  <a:schemeClr val="bg1"/>
                </a:solidFill>
                <a:latin typeface="Arial Black" panose="020B0A04020102020204" pitchFamily="34" charset="0"/>
              </a:rPr>
              <a:t>Which one was this man’s neighbor?</a:t>
            </a:r>
          </a:p>
          <a:p>
            <a:pPr algn="ctr"/>
            <a:endParaRPr lang="en-US" sz="3600" i="1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64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1A2BA-CD3A-4895-B08B-8C415F517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game&#10;&#10;Description automatically generated">
            <a:extLst>
              <a:ext uri="{FF2B5EF4-FFF2-40B4-BE49-F238E27FC236}">
                <a16:creationId xmlns:a16="http://schemas.microsoft.com/office/drawing/2014/main" id="{6C17A646-1E9D-4AE6-965B-B27206332E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7943"/>
            <a:ext cx="13992045" cy="7377573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58187A2-FADA-44E4-8C25-7211287D6EC8}"/>
              </a:ext>
            </a:extLst>
          </p:cNvPr>
          <p:cNvSpPr/>
          <p:nvPr/>
        </p:nvSpPr>
        <p:spPr>
          <a:xfrm>
            <a:off x="399011" y="1064029"/>
            <a:ext cx="11604567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rial Black" panose="020B0A040201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TAKE-HOME THOUGHT</a:t>
            </a:r>
          </a:p>
          <a:p>
            <a:pPr algn="ctr"/>
            <a:endParaRPr lang="en-US" sz="4000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/>
            <a:r>
              <a:rPr lang="en-US" sz="6600" b="1" i="1" dirty="0">
                <a:solidFill>
                  <a:schemeClr val="bg1"/>
                </a:solidFill>
                <a:latin typeface="Arial Black" panose="020B0A04020102020204" pitchFamily="34" charset="0"/>
              </a:rPr>
              <a:t>“Go and do likewise”</a:t>
            </a:r>
          </a:p>
          <a:p>
            <a:pPr algn="ctr"/>
            <a:endParaRPr lang="en-US" sz="3600" i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3600" i="1" dirty="0">
              <a:solidFill>
                <a:schemeClr val="bg1"/>
              </a:solidFill>
              <a:latin typeface="Arial Black" panose="020B0A040201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73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5485D-475E-4776-90AA-EEE59D628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4AB33-3BA2-48A5-82E0-D8D97E1D6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39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167</Words>
  <Application>Microsoft Macintosh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Treadway</dc:creator>
  <cp:lastModifiedBy>Microsoft Office User</cp:lastModifiedBy>
  <cp:revision>6</cp:revision>
  <dcterms:created xsi:type="dcterms:W3CDTF">2019-11-26T23:55:37Z</dcterms:created>
  <dcterms:modified xsi:type="dcterms:W3CDTF">2019-12-02T17:09:24Z</dcterms:modified>
</cp:coreProperties>
</file>