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61" r:id="rId5"/>
    <p:sldId id="264" r:id="rId6"/>
    <p:sldId id="265" r:id="rId7"/>
    <p:sldId id="266" r:id="rId8"/>
    <p:sldId id="263" r:id="rId9"/>
    <p:sldId id="267" r:id="rId10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BFC6F-C05F-46AD-97CB-CF17D6BB9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42BC7-C655-4939-A79D-E60DF4A3B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D5D4-089A-44CE-AD6C-1D66E7FED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A9AD-FEA6-4DE9-AC50-0372FB3E7089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64AF1-915B-4F6B-88D0-1FD44EEC8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F1097-D917-4651-965D-8B631A4F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E761-87FC-4BE4-B995-5CBF00E25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2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AEFE-62B7-4F36-8A39-4DAE49D5F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037EF-6693-4C6A-AA2E-B21394E98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1618C-CFBC-4A57-B259-360B63EA6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A9AD-FEA6-4DE9-AC50-0372FB3E7089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5A44E-1E31-4AD6-9ECF-F002C6246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7E00-1DCC-4DA4-85F3-F198C18C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E761-87FC-4BE4-B995-5CBF00E25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3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4B2156-6AEA-4AC9-8F20-1F049A06B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E18BB9-4AA0-4D1D-84D3-D82D77C8D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97D1F-8579-4F90-A999-FBD38073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A9AD-FEA6-4DE9-AC50-0372FB3E7089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91A3E-B89B-4F8A-BE9D-32C2A7B1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90A93-B684-452B-9075-1DF8EEDB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E761-87FC-4BE4-B995-5CBF00E25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19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A9AD-FEA6-4DE9-AC50-0372FB3E7089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E761-87FC-4BE4-B995-5CBF00E25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22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A9AD-FEA6-4DE9-AC50-0372FB3E7089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E761-87FC-4BE4-B995-5CBF00E25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48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A9AD-FEA6-4DE9-AC50-0372FB3E7089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E761-87FC-4BE4-B995-5CBF00E25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57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A9AD-FEA6-4DE9-AC50-0372FB3E7089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E761-87FC-4BE4-B995-5CBF00E25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68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A9AD-FEA6-4DE9-AC50-0372FB3E7089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E761-87FC-4BE4-B995-5CBF00E25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77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A9AD-FEA6-4DE9-AC50-0372FB3E7089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E761-87FC-4BE4-B995-5CBF00E25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88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A9AD-FEA6-4DE9-AC50-0372FB3E7089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E761-87FC-4BE4-B995-5CBF00E25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9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A9AD-FEA6-4DE9-AC50-0372FB3E7089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E761-87FC-4BE4-B995-5CBF00E25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3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DEF8F-71EF-482C-86C0-1336FA230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8D0F-B017-476F-AD5D-6BA4B4330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1032A-F3FA-47EC-A855-936EF15C0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A9AD-FEA6-4DE9-AC50-0372FB3E7089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14B61-85D8-4549-885E-3CB988D5B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798F2-C4C4-4392-B5A2-D2E08161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E761-87FC-4BE4-B995-5CBF00E25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68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A9AD-FEA6-4DE9-AC50-0372FB3E7089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E761-87FC-4BE4-B995-5CBF00E25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41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A9AD-FEA6-4DE9-AC50-0372FB3E7089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E761-87FC-4BE4-B995-5CBF00E25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29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A9AD-FEA6-4DE9-AC50-0372FB3E7089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E761-87FC-4BE4-B995-5CBF00E25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1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939E3-F937-4D51-A529-47399E891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A0E01-6D52-4F5F-A7C5-3D7B97142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8807C-C694-43E2-AD83-7952823C6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A9AD-FEA6-4DE9-AC50-0372FB3E7089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99878-9B8D-4F27-AA40-9C10C8E4F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937E0-6341-49D3-B43F-9E56BC58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E761-87FC-4BE4-B995-5CBF00E25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9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E0EA2-B756-46E4-A7D4-8F82BD75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A2BD8-D164-4081-9ECE-6CB1347B5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72CE7-490A-4E73-B4D6-2F3D2C965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E0433-B1C1-416A-940F-A7240327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A9AD-FEA6-4DE9-AC50-0372FB3E7089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DF2ED-439F-4E7D-BF1F-62E59F2F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C19CC-DCF3-41BE-B153-667431EAA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E761-87FC-4BE4-B995-5CBF00E25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5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81105-3933-454C-9EB6-FD03A8AE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A38A3-22CC-4A99-AA39-B1F4FFA2B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7E2803-E8B0-4F23-96FC-6DE8972DE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0A551A-AEA5-474B-96C2-CB4B2E8E60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32611F-917D-434C-9E66-C13FDDE7B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3E729F-742E-47E8-A3C6-3BE5450A9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A9AD-FEA6-4DE9-AC50-0372FB3E7089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20BE3B-AE8C-4BE5-A7ED-30F844F2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B1A045-BDB5-4080-B5E9-7B33A66C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E761-87FC-4BE4-B995-5CBF00E25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9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A85F-07BB-41A7-9C74-9359F9007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0BC16-9035-4170-9D1A-CBD6C357E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A9AD-FEA6-4DE9-AC50-0372FB3E7089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69447-AA1D-4D6C-AC99-C8B71068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4F77E6-1204-4E3E-9052-215CA480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E761-87FC-4BE4-B995-5CBF00E25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9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339336-4C6E-427E-9DF4-8F23F7E5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A9AD-FEA6-4DE9-AC50-0372FB3E7089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6C9DBF-2D00-4400-AD22-B6CE65AE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311E2-64D0-46C9-8CA5-EC54C3DA2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E761-87FC-4BE4-B995-5CBF00E25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6FBF-EE9C-4A7F-A393-9218058CF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393C-A18B-4BEA-B319-46F4BBE2D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D991C7-68A9-48FB-A2DE-2BC966515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741E2-DCB5-414E-984E-F268205E6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A9AD-FEA6-4DE9-AC50-0372FB3E7089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4ACF1-C6DE-4F96-A9D8-32E146175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73258-3241-4FF4-AB01-E7CB8261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E761-87FC-4BE4-B995-5CBF00E25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6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121D1-BA4C-4074-83DD-7AFBB60C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1CF87-F289-4772-B3D2-1B6E001A67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FF494-D9F9-4817-A2D9-D0E91FD30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A0E83-F0F0-4888-AB66-D89CCBE73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A9AD-FEA6-4DE9-AC50-0372FB3E7089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456AF-BC6E-4860-8C3C-225BADB7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98250-91ED-46D1-8337-62ADAB903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E761-87FC-4BE4-B995-5CBF00E25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1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4B2028-2053-4450-9479-B46B6FE9D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0097C-0B5F-49B0-905D-E406DE49D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04C6E-999D-4D79-8667-582D88917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1A9AD-FEA6-4DE9-AC50-0372FB3E7089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F12A6-2DD3-4540-B1AE-4705F0703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FC01B-6EA7-4188-B0D0-8B8FEC8BA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BE761-87FC-4BE4-B995-5CBF00E25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7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1A9AD-FEA6-4DE9-AC50-0372FB3E7089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BE761-87FC-4BE4-B995-5CBF00E25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837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A3F05-CF3D-4452-9604-EAA0F14E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262C0-D4A9-4102-ABD1-9F3F7F00E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E7A2AAC3-3E69-4DD7-91A2-24402E45D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84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8CE83-7CB4-43C3-B0C3-96B716F5C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urry photo of a fire&#10;&#10;Description automatically generated">
            <a:extLst>
              <a:ext uri="{FF2B5EF4-FFF2-40B4-BE49-F238E27FC236}">
                <a16:creationId xmlns:a16="http://schemas.microsoft.com/office/drawing/2014/main" id="{75BC6DF2-B0BE-4AF0-90F4-2AAAB988A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06" y="-50404"/>
            <a:ext cx="12371211" cy="695880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18A48E-A8FE-46A0-9122-C29DDF260785}"/>
              </a:ext>
            </a:extLst>
          </p:cNvPr>
          <p:cNvSpPr/>
          <p:nvPr/>
        </p:nvSpPr>
        <p:spPr>
          <a:xfrm>
            <a:off x="838200" y="638355"/>
            <a:ext cx="1080746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40404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Fire Fell on the Mountain of Decision”</a:t>
            </a:r>
            <a:r>
              <a:rPr lang="en-US" sz="4800" b="1" dirty="0">
                <a:solidFill>
                  <a:srgbClr val="40404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>
                <a:solidFill>
                  <a:srgbClr val="40404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--- </a:t>
            </a:r>
            <a:r>
              <a:rPr lang="en-US" sz="4400" b="1" dirty="0">
                <a:solidFill>
                  <a:srgbClr val="40404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4400" b="1" dirty="0">
                <a:solidFill>
                  <a:srgbClr val="40404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4400" b="1" dirty="0">
                <a:solidFill>
                  <a:srgbClr val="40404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ings 18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2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F154-FC32-4958-9AFA-D1BA86BC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I.	Facing the Accusations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F873D-C43B-4F4C-BD78-8EE3BF7D6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Trouble-maker of Israel</a:t>
            </a:r>
          </a:p>
          <a:p>
            <a:r>
              <a:rPr lang="en-US" sz="4000" dirty="0">
                <a:latin typeface="Arial Black" panose="020B0A04020102020204" pitchFamily="34" charset="0"/>
              </a:rPr>
              <a:t>A serious accusation</a:t>
            </a:r>
          </a:p>
        </p:txBody>
      </p:sp>
    </p:spTree>
    <p:extLst>
      <p:ext uri="{BB962C8B-B14F-4D97-AF65-F5344CB8AC3E}">
        <p14:creationId xmlns:p14="http://schemas.microsoft.com/office/powerpoint/2010/main" val="410676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9F3E0-6FD8-4F6D-BB79-EBB75AAC0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II.	Facing the Accuser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7ADD0-6920-4DA8-81DE-369E9498F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96" y="1690688"/>
            <a:ext cx="11128076" cy="496890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Elijah’s accuser – King Ahab</a:t>
            </a:r>
          </a:p>
          <a:p>
            <a:r>
              <a:rPr lang="en-US" sz="4000" dirty="0">
                <a:latin typeface="Arial Black" panose="020B0A04020102020204" pitchFamily="34" charset="0"/>
              </a:rPr>
              <a:t>Directly speaking our accuser – Satan</a:t>
            </a: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	(1) The deceiver</a:t>
            </a: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	(2) The destroyer</a:t>
            </a: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	(3) The ruler</a:t>
            </a: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	(4) The accuser</a:t>
            </a:r>
          </a:p>
        </p:txBody>
      </p:sp>
    </p:spTree>
    <p:extLst>
      <p:ext uri="{BB962C8B-B14F-4D97-AF65-F5344CB8AC3E}">
        <p14:creationId xmlns:p14="http://schemas.microsoft.com/office/powerpoint/2010/main" val="273584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D2BE-A629-4FC0-B3A5-94084273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III.	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12649-7B8B-4C49-B7BE-D91ABF7F6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Stand boldly for the Lord Jesus in spite of opposition.</a:t>
            </a:r>
          </a:p>
          <a:p>
            <a:pPr marL="0" indent="0">
              <a:buNone/>
            </a:pPr>
            <a:endParaRPr lang="en-US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0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2A178-EB34-48B7-9E34-2EB2A983F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IV.	The Showdown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2B387-5781-4B7A-BC83-81D6C7839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Here = 850 to 1</a:t>
            </a: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	1</a:t>
            </a:r>
            <a:r>
              <a:rPr lang="en-US" sz="4000" baseline="30000" dirty="0">
                <a:latin typeface="Arial Black" panose="020B0A04020102020204" pitchFamily="34" charset="0"/>
              </a:rPr>
              <a:t>st</a:t>
            </a:r>
            <a:r>
              <a:rPr lang="en-US" sz="4000" dirty="0">
                <a:latin typeface="Arial Black" panose="020B0A04020102020204" pitchFamily="34" charset="0"/>
              </a:rPr>
              <a:t> course of action is prayer.</a:t>
            </a: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	2</a:t>
            </a:r>
            <a:r>
              <a:rPr lang="en-US" sz="4000" baseline="30000" dirty="0">
                <a:latin typeface="Arial Black" panose="020B0A04020102020204" pitchFamily="34" charset="0"/>
              </a:rPr>
              <a:t>nd</a:t>
            </a:r>
            <a:r>
              <a:rPr lang="en-US" sz="4000" dirty="0">
                <a:latin typeface="Arial Black" panose="020B0A04020102020204" pitchFamily="34" charset="0"/>
              </a:rPr>
              <a:t> course of action is to repair 	the altar</a:t>
            </a: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	3</a:t>
            </a:r>
            <a:r>
              <a:rPr lang="en-US" sz="4000" baseline="30000" dirty="0">
                <a:latin typeface="Arial Black" panose="020B0A04020102020204" pitchFamily="34" charset="0"/>
              </a:rPr>
              <a:t>rd</a:t>
            </a:r>
            <a:r>
              <a:rPr lang="en-US" sz="4000" dirty="0">
                <a:latin typeface="Arial Black" panose="020B0A04020102020204" pitchFamily="34" charset="0"/>
              </a:rPr>
              <a:t> course of action was to put 	the wood in order.</a:t>
            </a:r>
          </a:p>
        </p:txBody>
      </p:sp>
    </p:spTree>
    <p:extLst>
      <p:ext uri="{BB962C8B-B14F-4D97-AF65-F5344CB8AC3E}">
        <p14:creationId xmlns:p14="http://schemas.microsoft.com/office/powerpoint/2010/main" val="116627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42430-91A4-4419-925A-9B6C6C33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The End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62A8B-A6F4-4104-BF19-A3620DC3D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# 1	- Forget about the accusations.</a:t>
            </a: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# 2 – Face our accuser.</a:t>
            </a: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# 3 – Accept the challenge to stand for the Lord.</a:t>
            </a:r>
          </a:p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# 4 – When the showdown comes, have your life in order.</a:t>
            </a:r>
          </a:p>
        </p:txBody>
      </p:sp>
    </p:spTree>
    <p:extLst>
      <p:ext uri="{BB962C8B-B14F-4D97-AF65-F5344CB8AC3E}">
        <p14:creationId xmlns:p14="http://schemas.microsoft.com/office/powerpoint/2010/main" val="343632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CEA27-CC39-4A12-80AF-2F3AE9B76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The Result in vs. 39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142EC-EED5-486B-9269-0F5296372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God’s glory is seen.</a:t>
            </a:r>
          </a:p>
          <a:p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People fall before the Lord.</a:t>
            </a:r>
          </a:p>
        </p:txBody>
      </p:sp>
    </p:spTree>
    <p:extLst>
      <p:ext uri="{BB962C8B-B14F-4D97-AF65-F5344CB8AC3E}">
        <p14:creationId xmlns:p14="http://schemas.microsoft.com/office/powerpoint/2010/main" val="269917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77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I. Facing the Accusations</vt:lpstr>
      <vt:lpstr>II. Facing the Accuser</vt:lpstr>
      <vt:lpstr>III. The Challenge</vt:lpstr>
      <vt:lpstr>IV. The Showdown</vt:lpstr>
      <vt:lpstr>The End Result</vt:lpstr>
      <vt:lpstr>The Result in vs. 39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Treadway</dc:creator>
  <cp:lastModifiedBy>Larry Treadway</cp:lastModifiedBy>
  <cp:revision>3</cp:revision>
  <cp:lastPrinted>2019-10-19T20:01:17Z</cp:lastPrinted>
  <dcterms:created xsi:type="dcterms:W3CDTF">2019-10-19T19:36:27Z</dcterms:created>
  <dcterms:modified xsi:type="dcterms:W3CDTF">2019-10-19T20:01:50Z</dcterms:modified>
</cp:coreProperties>
</file>