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5" r:id="rId6"/>
    <p:sldId id="268" r:id="rId7"/>
    <p:sldId id="266" r:id="rId8"/>
    <p:sldId id="262" r:id="rId9"/>
    <p:sldId id="267" r:id="rId10"/>
    <p:sldId id="264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7248-9F4D-48A3-A7E9-02A842CAC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E5797-5F7E-48BA-8ED1-A53D69053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3E7B5-0D4D-4EE2-9943-16B55F20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14B3-0C86-460E-BFF4-B8EB7A19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60E38-91CB-493A-8795-2C6D215F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1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D8393-2D9F-4BCF-8447-14781310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4D6EF-4902-42EC-A50A-A26B64B57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01861-A6F5-4672-9B37-212802AB1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5D32-AE8F-4CBD-BE22-7A318A30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279A4-1B89-4684-BE9A-612D61B0C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1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912BCF-8452-4668-A64F-D0C4EFCE3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72530-3F55-426E-A949-A225F3DD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CE707-0C02-48CE-B45E-08E0B621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03653-AA05-42BB-84D7-E4958195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1FCFF-ECED-4420-BC63-9FF8E082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2A6B-21EA-4947-914F-65B65814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0546-91F4-429E-AC99-8D01802FA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BDA3-48B8-47D8-95C1-7BA67254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B5133-892B-4780-962A-51E26A36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3904-40C8-4822-A685-013E8A5A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7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A1B9E-4909-408D-9EC6-5D5C6432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9230F-AA23-4540-89A0-D82CB6BD2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BB489-35AD-4C3B-BAC2-0AA4E3AF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3E45E-C5D0-44DE-B39D-A8784126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0AC0E-41CD-4171-B71E-5A4D5B79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3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B70A-0F9B-446B-8088-F0C3AA6D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CC29B-D660-4420-9B86-8C15181E2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92919-2D3B-4772-9942-1E92B900C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6CF5D-3574-4251-9F29-E47756C5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8A486-409E-4B46-8854-31572B5B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D7B7D-58A4-4D00-8E34-86A65C22F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7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3A34C-9237-41FE-A2C8-BB1B17D3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488A8-8CFC-4F8A-8384-1E61893F7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E22D3-9EE9-4D70-BD3F-8AD9275B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B677A-FF00-4167-993E-2591A0A81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7FBFD-F52B-468D-B937-85C707BB2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3A866B-BC7A-4753-9330-FCB9992E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BB0F18-8E2E-4965-BC3F-E7882541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2FACAA-2D04-4695-AA8C-B42F93CA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5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4252-4214-49DB-9949-3A90E338D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8BABE-82A1-4394-A57A-68AAC4E1E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ED2A8-8BDE-4661-9F11-55B03B7F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657CF-1EA3-4915-8190-C892B654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FFE86-0C41-4F0B-BE06-390ABE21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43882E-F956-4427-B142-A01FE184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3F280-6D34-474C-A14B-22281E6B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7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808C-8B08-490F-ADF3-97682DA1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58711-9C15-47AF-BEFC-27FBBECE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2DCF1-5BC4-409D-9271-E68516185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7B058-58E6-4E50-9E90-BD20BAACE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EC1EB-196B-4F54-93CC-979D5DE0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21A3C-7B95-4D79-8CFD-6C5BD739A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864B-428F-4A82-91ED-86D363D6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790ED-756B-4C0A-9039-C2C408D98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D4937-ECA7-4F98-AA4D-78C52039A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A33B-8EF2-482B-A8A5-3D57D45F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38EA8-AF35-43A8-AF09-AB22AFB7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FDA70-E216-4924-BCDC-2B069BED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3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89F63-4C99-4D6C-8771-7F1828AA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44A8D-17BB-4EFB-B52C-E1FF72914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5D27C-1966-4D44-B9A5-8C6C5E757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350F-26E5-434C-BBE2-4CA299E5CC0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0802D-5A50-4BDB-BED3-903DA8437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A1772-AF53-4341-8B2C-4E600B315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F50D-99A9-4E91-8789-938C3194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24B5-FDAF-4B91-8C01-A0C0F300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71042-5FE7-4363-8CCF-13D44A3F7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Getting to Know God">
            <a:extLst>
              <a:ext uri="{FF2B5EF4-FFF2-40B4-BE49-F238E27FC236}">
                <a16:creationId xmlns:a16="http://schemas.microsoft.com/office/drawing/2014/main" id="{37178660-2E49-4513-A7C0-39ECA33B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12308305" cy="697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098743-FD80-4152-8AA2-462AE1332CA7}"/>
              </a:ext>
            </a:extLst>
          </p:cNvPr>
          <p:cNvSpPr/>
          <p:nvPr/>
        </p:nvSpPr>
        <p:spPr>
          <a:xfrm>
            <a:off x="6316580" y="3429000"/>
            <a:ext cx="575109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(The Names of Jesus)</a:t>
            </a:r>
          </a:p>
          <a:p>
            <a:pPr algn="ctr"/>
            <a:endParaRPr lang="en-US" sz="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8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634C-99FE-4A12-B4A8-D584229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AA9E-3759-4A32-BAD3-566D9FC2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Lord backgrounds">
            <a:extLst>
              <a:ext uri="{FF2B5EF4-FFF2-40B4-BE49-F238E27FC236}">
                <a16:creationId xmlns:a16="http://schemas.microsoft.com/office/drawing/2014/main" id="{E456A76E-BEC7-4195-B4A4-DCFAAACA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2"/>
            <a:ext cx="12195012" cy="68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16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6B0F-0BF2-45B7-A0FD-47AF75CC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C51A-7819-441B-9698-CBF297AB1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4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1BF0-D0D5-4C27-85E1-BDFC21AF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49A28-1EDD-4E4C-9CDE-5A9472C53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F34797B-C0BD-4586-8170-F688BB69E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140" y="-33854"/>
            <a:ext cx="50343935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4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F1F3F4"/>
                </a:solidFill>
                <a:effectLst/>
                <a:latin typeface="Roboto-Medium"/>
              </a:rPr>
              <a:t>325 × 244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Image result for Son of God Son of Man">
            <a:extLst>
              <a:ext uri="{FF2B5EF4-FFF2-40B4-BE49-F238E27FC236}">
                <a16:creationId xmlns:a16="http://schemas.microsoft.com/office/drawing/2014/main" id="{4719974A-047E-4D86-89C8-25D98290A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339" y="-768489"/>
            <a:ext cx="12782644" cy="738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77092B4-77DA-4D4A-9AB1-670CEBD5D156}"/>
              </a:ext>
            </a:extLst>
          </p:cNvPr>
          <p:cNvSpPr/>
          <p:nvPr/>
        </p:nvSpPr>
        <p:spPr>
          <a:xfrm>
            <a:off x="2663687" y="3752612"/>
            <a:ext cx="95283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1:43-51</a:t>
            </a:r>
            <a:endParaRPr lang="en-US" sz="5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69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634C-99FE-4A12-B4A8-D584229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AA9E-3759-4A32-BAD3-566D9FC2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Lord backgrounds">
            <a:extLst>
              <a:ext uri="{FF2B5EF4-FFF2-40B4-BE49-F238E27FC236}">
                <a16:creationId xmlns:a16="http://schemas.microsoft.com/office/drawing/2014/main" id="{E456A76E-BEC7-4195-B4A4-DCFAAACA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" y="-698360"/>
            <a:ext cx="12195012" cy="68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44C8F8-A448-47E2-9910-52DD9556977A}"/>
              </a:ext>
            </a:extLst>
          </p:cNvPr>
          <p:cNvSpPr/>
          <p:nvPr/>
        </p:nvSpPr>
        <p:spPr>
          <a:xfrm>
            <a:off x="1073426" y="212035"/>
            <a:ext cx="1009659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 9:6</a:t>
            </a:r>
            <a:endParaRPr lang="en-US" sz="4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unto us a child is born, unto us a son is given</a:t>
            </a:r>
          </a:p>
          <a:p>
            <a:pPr algn="ctr"/>
            <a:endParaRPr lang="en-US" sz="2400" b="1" i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b="1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Child is Born = humanity (born in the flesh)</a:t>
            </a:r>
          </a:p>
          <a:p>
            <a:endParaRPr lang="en-US" sz="1600" b="1" i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b="1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Son is Given = deity (given as God)</a:t>
            </a:r>
            <a:endParaRPr lang="en-US" sz="3600" b="1" i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2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634C-99FE-4A12-B4A8-D584229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AA9E-3759-4A32-BAD3-566D9FC2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Lord backgrounds">
            <a:extLst>
              <a:ext uri="{FF2B5EF4-FFF2-40B4-BE49-F238E27FC236}">
                <a16:creationId xmlns:a16="http://schemas.microsoft.com/office/drawing/2014/main" id="{E456A76E-BEC7-4195-B4A4-DCFAAACA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0100"/>
            <a:ext cx="12195012" cy="68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95E07D-966E-4452-908D-D3060E591307}"/>
              </a:ext>
            </a:extLst>
          </p:cNvPr>
          <p:cNvSpPr/>
          <p:nvPr/>
        </p:nvSpPr>
        <p:spPr>
          <a:xfrm>
            <a:off x="1060174" y="145774"/>
            <a:ext cx="1011140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AutoNum type="romanUcPeriod"/>
            </a:pPr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Unions Meet To Become One</a:t>
            </a:r>
          </a:p>
          <a:p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Son of Man / Son of God</a:t>
            </a:r>
          </a:p>
          <a:p>
            <a:pPr algn="ctr"/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 3:15</a:t>
            </a:r>
          </a:p>
          <a:p>
            <a:pPr algn="ctr"/>
            <a:r>
              <a:rPr lang="en-US" sz="3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 wi</a:t>
            </a:r>
            <a:r>
              <a:rPr lang="en-US" sz="36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 put enmity between thee and the woman, it shall bruise thy head, and thou shalt bruise his heal.</a:t>
            </a:r>
          </a:p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Heb 2:14</a:t>
            </a:r>
            <a:endParaRPr lang="en-US" sz="3600" dirty="0">
              <a:latin typeface="Arial Narrow" panose="020B0606020202030204" pitchFamily="34" charset="0"/>
            </a:endParaRPr>
          </a:p>
          <a:p>
            <a:pPr algn="ctr"/>
            <a:r>
              <a:rPr lang="en-US" sz="3600" i="1" dirty="0">
                <a:latin typeface="Arial Narrow" panose="020B0606020202030204" pitchFamily="34" charset="0"/>
              </a:rPr>
              <a:t>Forasmuch then as the children are partakers of flesh and blood, he also himself likewise took part of the same; that through death he might destroy him that had the power of death, that is, the devil</a:t>
            </a:r>
            <a:endParaRPr lang="en-US" sz="3600" i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6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634C-99FE-4A12-B4A8-D584229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AA9E-3759-4A32-BAD3-566D9FC2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Lord backgrounds">
            <a:extLst>
              <a:ext uri="{FF2B5EF4-FFF2-40B4-BE49-F238E27FC236}">
                <a16:creationId xmlns:a16="http://schemas.microsoft.com/office/drawing/2014/main" id="{E456A76E-BEC7-4195-B4A4-DCFAAACA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0100"/>
            <a:ext cx="12195012" cy="68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95E07D-966E-4452-908D-D3060E591307}"/>
              </a:ext>
            </a:extLst>
          </p:cNvPr>
          <p:cNvSpPr/>
          <p:nvPr/>
        </p:nvSpPr>
        <p:spPr>
          <a:xfrm>
            <a:off x="954157" y="530087"/>
            <a:ext cx="1019754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	Two Kingdoms Merge To Become One</a:t>
            </a:r>
          </a:p>
          <a:p>
            <a:r>
              <a:rPr lang="en-US" sz="2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</a:t>
            </a:r>
            <a:r>
              <a:rPr lang="en-US" sz="40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Kingdom of Heaven = Jesus is the 	King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</a:t>
            </a:r>
            <a:r>
              <a:rPr lang="en-US" sz="40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Kingdom of Earth – Jesus is to be 	King</a:t>
            </a:r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9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634C-99FE-4A12-B4A8-D584229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AA9E-3759-4A32-BAD3-566D9FC2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Lord backgrounds">
            <a:extLst>
              <a:ext uri="{FF2B5EF4-FFF2-40B4-BE49-F238E27FC236}">
                <a16:creationId xmlns:a16="http://schemas.microsoft.com/office/drawing/2014/main" id="{E456A76E-BEC7-4195-B4A4-DCFAAACA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0100"/>
            <a:ext cx="12195012" cy="68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95E07D-966E-4452-908D-D3060E591307}"/>
              </a:ext>
            </a:extLst>
          </p:cNvPr>
          <p:cNvSpPr/>
          <p:nvPr/>
        </p:nvSpPr>
        <p:spPr>
          <a:xfrm>
            <a:off x="1007166" y="954157"/>
            <a:ext cx="1016441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AutoNum type="romanUcPeriod" startAt="3"/>
            </a:pPr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Came Down From Heaven To Be The Door (entrance) Into Heaven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God opens the door (JESUS)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But, there is more inside</a:t>
            </a:r>
          </a:p>
          <a:p>
            <a:endParaRPr lang="en-US" sz="40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51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634C-99FE-4A12-B4A8-D584229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AA9E-3759-4A32-BAD3-566D9FC2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Lord backgrounds">
            <a:extLst>
              <a:ext uri="{FF2B5EF4-FFF2-40B4-BE49-F238E27FC236}">
                <a16:creationId xmlns:a16="http://schemas.microsoft.com/office/drawing/2014/main" id="{E456A76E-BEC7-4195-B4A4-DCFAAACA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0100"/>
            <a:ext cx="12195012" cy="68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95E07D-966E-4452-908D-D3060E591307}"/>
              </a:ext>
            </a:extLst>
          </p:cNvPr>
          <p:cNvSpPr/>
          <p:nvPr/>
        </p:nvSpPr>
        <p:spPr>
          <a:xfrm>
            <a:off x="1007166" y="954157"/>
            <a:ext cx="101644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AutoNum type="romanUcPeriod" startAt="4"/>
            </a:pPr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Came Into You Merging The Two Natures Together as One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Christ Lives in You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Are You Experiencing the Son of Man / Son 	of God?</a:t>
            </a:r>
          </a:p>
          <a:p>
            <a:endParaRPr lang="en-US" sz="40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5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634C-99FE-4A12-B4A8-D584229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AA9E-3759-4A32-BAD3-566D9FC2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Lord backgrounds">
            <a:extLst>
              <a:ext uri="{FF2B5EF4-FFF2-40B4-BE49-F238E27FC236}">
                <a16:creationId xmlns:a16="http://schemas.microsoft.com/office/drawing/2014/main" id="{E456A76E-BEC7-4195-B4A4-DCFAAACA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2"/>
            <a:ext cx="12195012" cy="68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F91D5D-F8F3-4C3A-9710-7DB19CBBD175}"/>
              </a:ext>
            </a:extLst>
          </p:cNvPr>
          <p:cNvSpPr/>
          <p:nvPr/>
        </p:nvSpPr>
        <p:spPr>
          <a:xfrm>
            <a:off x="1192695" y="1577009"/>
            <a:ext cx="103234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 3:2</a:t>
            </a: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your affection on things above, not on things on the earth.</a:t>
            </a: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20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634C-99FE-4A12-B4A8-D584229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AA9E-3759-4A32-BAD3-566D9FC2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Lord backgrounds">
            <a:extLst>
              <a:ext uri="{FF2B5EF4-FFF2-40B4-BE49-F238E27FC236}">
                <a16:creationId xmlns:a16="http://schemas.microsoft.com/office/drawing/2014/main" id="{E456A76E-BEC7-4195-B4A4-DCFAAACA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2"/>
            <a:ext cx="12195012" cy="68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F91D5D-F8F3-4C3A-9710-7DB19CBBD175}"/>
              </a:ext>
            </a:extLst>
          </p:cNvPr>
          <p:cNvSpPr/>
          <p:nvPr/>
        </p:nvSpPr>
        <p:spPr>
          <a:xfrm>
            <a:off x="1192695" y="1577009"/>
            <a:ext cx="103234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can be your SON OF MAN</a:t>
            </a:r>
          </a:p>
          <a:p>
            <a:pPr algn="ctr"/>
            <a:r>
              <a:rPr lang="en-US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(the sinless sacrifice)</a:t>
            </a: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can be your SON OF GOD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(come &amp; live in you)</a:t>
            </a: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7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124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Arial Narrow</vt:lpstr>
      <vt:lpstr>Calibri</vt:lpstr>
      <vt:lpstr>Calibri Light</vt:lpstr>
      <vt:lpstr>Roboto-Medium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Treadway</dc:creator>
  <cp:lastModifiedBy>Larry Treadway</cp:lastModifiedBy>
  <cp:revision>4</cp:revision>
  <dcterms:created xsi:type="dcterms:W3CDTF">2019-08-30T15:07:55Z</dcterms:created>
  <dcterms:modified xsi:type="dcterms:W3CDTF">2019-08-30T15:41:37Z</dcterms:modified>
</cp:coreProperties>
</file>