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5" r:id="rId5"/>
    <p:sldId id="266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2913D-1A80-4D74-A899-1838E55E2D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7A1BF5-E80B-4CCD-81E3-633F72F6B3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F0FBB-1492-4981-9118-3318EB057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6C1F-F241-4773-8916-C5922C7C4751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00AA2B-D9AD-4BA1-A360-A660145D0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85414-B01A-4A9E-9C00-FC48C0BA6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5E59-A0D8-4EF5-B299-67C970858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713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84F3F-C0D3-4E3C-ABA5-BE86CE024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73502D-FDE2-40D2-B4D4-0525DC1979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0BA53-DE69-4B47-AC74-92C4B2829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6C1F-F241-4773-8916-C5922C7C4751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15845-AB1D-4666-816C-1EBCD77B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0A5A7-EBE2-4C45-A5C1-5A2635376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5E59-A0D8-4EF5-B299-67C970858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205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2FE18B-7314-43F2-BA92-B2D14CAA9F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D2B1C6-E276-4D7E-BE07-512AD764A3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97C5F-54B9-48A9-A42D-DCB7DFA1A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6C1F-F241-4773-8916-C5922C7C4751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28D2D-9A43-4DFF-A783-16817E8A6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0D2B9-4F2D-4283-93C5-82D056715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5E59-A0D8-4EF5-B299-67C970858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9E112-22F9-4055-97FD-E01E9C01D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C7331-6A10-4C29-AE64-43C7E6793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F2F43-6F65-4AD2-ABD9-CC9718FA9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6C1F-F241-4773-8916-C5922C7C4751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275753-D17F-48C1-808F-AC7CF34A1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1BF7C9-EC79-4D8B-AD55-F1D574505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5E59-A0D8-4EF5-B299-67C970858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234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38539-70BF-4ACF-9D81-1227698EA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0185B5-CB3E-4218-9CD0-A4C92311A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1B368-3120-4D38-BF84-722E23A0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6C1F-F241-4773-8916-C5922C7C4751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F319A8-BB13-4FE5-BBEE-DE14B0A90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502684-4A55-4C4A-A749-D542DA8E0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5E59-A0D8-4EF5-B299-67C970858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257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684DB-BEA1-4AC0-B89C-A09025302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318D7-766F-4CF7-9F12-499293BFF7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24D76-46AA-4305-A2F9-8E53C81D9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81E068-37C6-4065-8DD3-85FA5FBD7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6C1F-F241-4773-8916-C5922C7C4751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F2D547-FC6C-449C-B512-7C046AEE1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5FC207-FDFE-40BB-AC0E-4C3BCBED1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5E59-A0D8-4EF5-B299-67C970858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25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5CB98-8819-489C-AF95-7D26A4679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B75FC8-7C74-47EC-B966-551EF4D11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7AF2AB-1A51-4C34-87BF-E1D09CA673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AA0F79-A353-4077-96DD-0D304FA0F5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8CE11B-91B0-4C08-89EE-FDE1974CD3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4C8699-F478-461A-B267-607B55F3E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6C1F-F241-4773-8916-C5922C7C4751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DD214E-FE45-4EFE-B7F7-3D622D8EC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F40EF8-416F-47F8-BA7B-CF5DF22E0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5E59-A0D8-4EF5-B299-67C970858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6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CDECB-FE86-4170-BE56-E34E429C6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2616F9-0B83-4CFC-9345-4B8E6A020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6C1F-F241-4773-8916-C5922C7C4751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DB76B5-D434-4FAB-A73A-C95B9D4DD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EE3F68-3627-40FF-8E7D-B1DD81CDB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5E59-A0D8-4EF5-B299-67C970858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536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12D095-90E8-4A2C-AF98-C97B8160B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6C1F-F241-4773-8916-C5922C7C4751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0F5C5D-45B4-461A-A8E9-7B59ECA62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BBF40D-8E38-4848-BB61-3889F6F14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5E59-A0D8-4EF5-B299-67C970858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63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01E1D-4EEE-410B-B46F-7C6AFB22C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FB902-10A8-4D57-893D-10EE2F2F5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ACBBAB-D77F-4208-B2D3-AB1A0E90A2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B4D94D-1AC7-48EA-9316-A5DEAEC54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6C1F-F241-4773-8916-C5922C7C4751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D25EB5-8363-42FC-944B-8CC764763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A3035-FEE7-421F-BBC0-1820D06FF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5E59-A0D8-4EF5-B299-67C970858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894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3F8F8-D8CA-4531-8CC3-FEB94FB42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7A02BA-9473-47DD-A767-77E24987BB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15AB0F-26E2-45B4-A84B-F35AA1BE86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DCC279-0DCE-4F8E-AEFA-EC9CE0C3D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6C1F-F241-4773-8916-C5922C7C4751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8A2CB-E567-4173-A89B-399DF52E2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E9C5ED-578D-4A84-842A-0C055592E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15E59-A0D8-4EF5-B299-67C970858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060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AE4211-F45F-4C77-AF58-151D81D7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16F810-4046-49F2-9F7E-92CB89BDD6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4D148-756E-47C1-9B99-768D53A703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66C1F-F241-4773-8916-C5922C7C4751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1CCE2-F2B8-4B36-946F-8CEA3A33F5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876BCD-7221-43CE-954E-5A9DF95759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15E59-A0D8-4EF5-B299-67C970858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30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024B5-FDAF-4B91-8C01-A0C0F300D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71042-5FE7-4363-8CCF-13D44A3F7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Getting to Know God">
            <a:extLst>
              <a:ext uri="{FF2B5EF4-FFF2-40B4-BE49-F238E27FC236}">
                <a16:creationId xmlns:a16="http://schemas.microsoft.com/office/drawing/2014/main" id="{37178660-2E49-4513-A7C0-39ECA33BB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400"/>
            <a:ext cx="12308305" cy="6974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E098743-FD80-4152-8AA2-462AE1332CA7}"/>
              </a:ext>
            </a:extLst>
          </p:cNvPr>
          <p:cNvSpPr/>
          <p:nvPr/>
        </p:nvSpPr>
        <p:spPr>
          <a:xfrm>
            <a:off x="6316580" y="3429000"/>
            <a:ext cx="5751094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0" b="1" dirty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Series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(The Names of Jesus)</a:t>
            </a:r>
          </a:p>
          <a:p>
            <a:pPr algn="ctr"/>
            <a:endParaRPr lang="en-US" sz="9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182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A6AC3-FDB3-4615-AB30-25FC5D1F8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F6C8A-143F-41D9-8509-F88BD4250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Image result for the word jesus">
            <a:extLst>
              <a:ext uri="{FF2B5EF4-FFF2-40B4-BE49-F238E27FC236}">
                <a16:creationId xmlns:a16="http://schemas.microsoft.com/office/drawing/2014/main" id="{8B05114A-A381-42CE-B53A-CD369D5AF2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5826" y="21568"/>
            <a:ext cx="12534181" cy="6883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2233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F4070-21A7-4B8B-B96F-EF361F657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D44B5-9B63-4726-B506-3C7D1A744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Image result for bible powerpoint background">
            <a:extLst>
              <a:ext uri="{FF2B5EF4-FFF2-40B4-BE49-F238E27FC236}">
                <a16:creationId xmlns:a16="http://schemas.microsoft.com/office/drawing/2014/main" id="{55264548-8AD8-4CBD-BEDE-D8A293C0FD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082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09CA880-7EFA-48E2-812E-14FFC6E9FCE8}"/>
              </a:ext>
            </a:extLst>
          </p:cNvPr>
          <p:cNvSpPr/>
          <p:nvPr/>
        </p:nvSpPr>
        <p:spPr>
          <a:xfrm>
            <a:off x="483079" y="365125"/>
            <a:ext cx="1127533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	The Word &amp; Creation</a:t>
            </a:r>
            <a:endParaRPr lang="en-US" sz="4000" dirty="0">
              <a:solidFill>
                <a:schemeClr val="bg1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Vs 1 – the beginning of time </a:t>
            </a:r>
            <a:endParaRPr lang="en-US" sz="3600" dirty="0">
              <a:solidFill>
                <a:schemeClr val="bg1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Vs 1 – speaks about the Word (Logos)</a:t>
            </a: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1</a:t>
            </a:r>
            <a:r>
              <a:rPr lang="en-US" sz="3600" baseline="30000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3600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The Word was &amp; is God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2</a:t>
            </a:r>
            <a:r>
              <a:rPr lang="en-US" sz="3600" baseline="30000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3600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The Word was at the start of all things.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3</a:t>
            </a:r>
            <a:r>
              <a:rPr lang="en-US" sz="3600" baseline="30000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lang="en-US" sz="3600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The Word Co-Existed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4</a:t>
            </a:r>
            <a:r>
              <a:rPr lang="en-US" sz="3600" baseline="30000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3600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The Word became Flesh</a:t>
            </a:r>
          </a:p>
          <a:p>
            <a:pPr marL="571500" marR="0" lvl="0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bg1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marR="0" lvl="0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bg1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56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F4070-21A7-4B8B-B96F-EF361F657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D44B5-9B63-4726-B506-3C7D1A744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Image result for bible powerpoint background">
            <a:extLst>
              <a:ext uri="{FF2B5EF4-FFF2-40B4-BE49-F238E27FC236}">
                <a16:creationId xmlns:a16="http://schemas.microsoft.com/office/drawing/2014/main" id="{55264548-8AD8-4CBD-BEDE-D8A293C0FD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082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09CA880-7EFA-48E2-812E-14FFC6E9FCE8}"/>
              </a:ext>
            </a:extLst>
          </p:cNvPr>
          <p:cNvSpPr/>
          <p:nvPr/>
        </p:nvSpPr>
        <p:spPr>
          <a:xfrm>
            <a:off x="483079" y="365125"/>
            <a:ext cx="1127533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II.	</a:t>
            </a:r>
            <a:r>
              <a:rPr lang="en-US" sz="4000" b="1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Word is Light &amp; Life</a:t>
            </a:r>
            <a:endParaRPr lang="en-US" sz="4000" dirty="0">
              <a:solidFill>
                <a:schemeClr val="bg1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Vs 5 – the light of men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en-US" sz="3600" b="1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Light Shines in Darkness (vs. 5)</a:t>
            </a:r>
          </a:p>
          <a:p>
            <a:pPr lvl="1"/>
            <a:endParaRPr lang="en-US" sz="1200" dirty="0">
              <a:solidFill>
                <a:schemeClr val="bg1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Vs 4 – in Him was life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en-US" sz="3600" b="1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giver of natural life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en-US" sz="3600" b="1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giver of eternal life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en-US" sz="3600" b="1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sustainer of all life</a:t>
            </a:r>
            <a:endParaRPr lang="en-US" sz="3600" b="1" dirty="0">
              <a:solidFill>
                <a:schemeClr val="bg1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marR="0" lvl="0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bg1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marR="0" lvl="0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bg1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318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F4070-21A7-4B8B-B96F-EF361F657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D44B5-9B63-4726-B506-3C7D1A744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Image result for bible powerpoint background">
            <a:extLst>
              <a:ext uri="{FF2B5EF4-FFF2-40B4-BE49-F238E27FC236}">
                <a16:creationId xmlns:a16="http://schemas.microsoft.com/office/drawing/2014/main" id="{55264548-8AD8-4CBD-BEDE-D8A293C0FD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082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09CA880-7EFA-48E2-812E-14FFC6E9FCE8}"/>
              </a:ext>
            </a:extLst>
          </p:cNvPr>
          <p:cNvSpPr/>
          <p:nvPr/>
        </p:nvSpPr>
        <p:spPr>
          <a:xfrm>
            <a:off x="483079" y="365125"/>
            <a:ext cx="1127533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III.	</a:t>
            </a:r>
            <a:r>
              <a:rPr lang="en-US" sz="4000" b="1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Word was Made Flesh</a:t>
            </a:r>
            <a:endParaRPr lang="en-US" sz="4000" dirty="0">
              <a:solidFill>
                <a:schemeClr val="bg1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Vs 14 – dwelled among us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en-US" sz="3600" b="1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Literally pitched His tent among men</a:t>
            </a:r>
          </a:p>
          <a:p>
            <a:pPr lvl="1"/>
            <a:endParaRPr lang="en-US" sz="1200" dirty="0">
              <a:solidFill>
                <a:schemeClr val="bg1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Vs 14 – we beheld His glory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en-US" sz="3600" b="1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fulness of God (in bodily form)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en-US" sz="3600" b="1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Experience the fulness of God in our lives</a:t>
            </a:r>
          </a:p>
          <a:p>
            <a:pPr marL="571500" marR="0" lvl="0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bg1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marR="0" lvl="0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bg1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241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F4070-21A7-4B8B-B96F-EF361F657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D44B5-9B63-4726-B506-3C7D1A744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Image result for bible powerpoint background">
            <a:extLst>
              <a:ext uri="{FF2B5EF4-FFF2-40B4-BE49-F238E27FC236}">
                <a16:creationId xmlns:a16="http://schemas.microsoft.com/office/drawing/2014/main" id="{55264548-8AD8-4CBD-BEDE-D8A293C0FD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082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A527D59-B57E-4AC3-A1EA-CFEB94E00BD7}"/>
              </a:ext>
            </a:extLst>
          </p:cNvPr>
          <p:cNvSpPr/>
          <p:nvPr/>
        </p:nvSpPr>
        <p:spPr>
          <a:xfrm>
            <a:off x="540912" y="244698"/>
            <a:ext cx="10812887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SUMMARY</a:t>
            </a:r>
          </a:p>
          <a:p>
            <a:pPr marL="571500" indent="-571500">
              <a:buFontTx/>
              <a:buChar char="-"/>
            </a:pPr>
            <a:r>
              <a:rPr lang="en-US" sz="3600" b="1" dirty="0">
                <a:solidFill>
                  <a:schemeClr val="bg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The Word is God</a:t>
            </a:r>
          </a:p>
          <a:p>
            <a:pPr marL="571500" indent="-571500">
              <a:buFontTx/>
              <a:buChar char="-"/>
            </a:pPr>
            <a:r>
              <a:rPr lang="en-US" sz="3600" b="1" dirty="0">
                <a:solidFill>
                  <a:schemeClr val="bg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The Word was in the beginning</a:t>
            </a:r>
          </a:p>
          <a:p>
            <a:pPr marL="571500" indent="-571500">
              <a:buFontTx/>
              <a:buChar char="-"/>
            </a:pPr>
            <a:r>
              <a:rPr lang="en-US" sz="3600" b="1" dirty="0">
                <a:solidFill>
                  <a:schemeClr val="bg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The Word as spoken at creation</a:t>
            </a:r>
          </a:p>
          <a:p>
            <a:pPr marL="571500" indent="-571500">
              <a:buFontTx/>
              <a:buChar char="-"/>
            </a:pPr>
            <a:r>
              <a:rPr lang="en-US" sz="3600" b="1" dirty="0">
                <a:solidFill>
                  <a:schemeClr val="bg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The Word co-existed</a:t>
            </a:r>
          </a:p>
          <a:p>
            <a:pPr marL="571500" indent="-571500">
              <a:buFontTx/>
              <a:buChar char="-"/>
            </a:pPr>
            <a:r>
              <a:rPr lang="en-US" sz="3600" b="1" dirty="0">
                <a:solidFill>
                  <a:schemeClr val="bg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The Word is Light</a:t>
            </a:r>
          </a:p>
          <a:p>
            <a:pPr marL="571500" indent="-571500">
              <a:buFontTx/>
              <a:buChar char="-"/>
            </a:pPr>
            <a:r>
              <a:rPr lang="en-US" sz="3600" b="1" dirty="0">
                <a:solidFill>
                  <a:schemeClr val="bg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The Word is Life</a:t>
            </a:r>
          </a:p>
          <a:p>
            <a:pPr marL="571500" indent="-571500">
              <a:buFontTx/>
              <a:buChar char="-"/>
            </a:pPr>
            <a:r>
              <a:rPr lang="en-US" sz="3600" b="1" dirty="0">
                <a:solidFill>
                  <a:schemeClr val="bg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The Word became flesh (beheld His glory)</a:t>
            </a:r>
            <a:endParaRPr lang="en-US" sz="3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24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F4070-21A7-4B8B-B96F-EF361F657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D44B5-9B63-4726-B506-3C7D1A744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Image result for bible powerpoint background">
            <a:extLst>
              <a:ext uri="{FF2B5EF4-FFF2-40B4-BE49-F238E27FC236}">
                <a16:creationId xmlns:a16="http://schemas.microsoft.com/office/drawing/2014/main" id="{55264548-8AD8-4CBD-BEDE-D8A293C0FD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082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9387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50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Arial Narrow</vt:lpstr>
      <vt:lpstr>Calibri</vt:lpstr>
      <vt:lpstr>Calibri Light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Larry Treadway</dc:creator>
  <cp:lastModifiedBy>Larry Treadway</cp:lastModifiedBy>
  <cp:revision>5</cp:revision>
  <dcterms:created xsi:type="dcterms:W3CDTF">2019-09-05T15:50:16Z</dcterms:created>
  <dcterms:modified xsi:type="dcterms:W3CDTF">2019-09-05T16:41:51Z</dcterms:modified>
</cp:coreProperties>
</file>