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75" r:id="rId7"/>
    <p:sldId id="276" r:id="rId8"/>
    <p:sldId id="277" r:id="rId9"/>
    <p:sldId id="272" r:id="rId10"/>
    <p:sldId id="273" r:id="rId11"/>
    <p:sldId id="274" r:id="rId1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78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524A8-0D95-42B7-9293-F349D56D6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3F1CB-693A-472C-BD2E-E41618E2D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EBEF9-6EF8-4325-AE73-BE971AEF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27744-D262-4B0C-856A-5D88CD23A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AE797-D43D-40E1-B552-10DE7A60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4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61E69-A6EE-4F47-AC8C-4B7E21DB4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34744-5F8C-4F75-8B34-7B307CFF7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05427-4602-4ECE-89DE-0F1EE0AE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7C8FA-1DFC-4A81-A627-17CA28E16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08D56-D336-422D-990A-63430033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5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686813-2FB1-46E4-A69D-245B8AE34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E94350-83E7-4525-B935-2C34CD6E6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A3DBF-9F08-455A-8036-90DCFA6E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2EF73-AF96-46B5-805A-C46EF3358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590A2-B4B2-429D-8E54-21419FE7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8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71DE-6D9D-44D3-AFD8-51BB8C4CF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80CA-AC91-4DBF-B2C8-C9FBF16ED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D6E65-135D-4C06-8801-89EB7AD8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A5A48-6287-4AB8-A04E-94AA4E9A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F4C47-8408-4B2D-B861-9910C982A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3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F14F0-8C63-4CFA-A220-8F0028A7D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3B4F4-9D9D-4948-804D-1E39E6776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8FED9-723F-43D4-B51D-438B8D6ED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87837-8EC1-4710-B46E-67E50ACC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8821B-85B6-4698-9604-6EC78E70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4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501F-B263-4895-AB6F-F76B2E4B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7B8D0-B42D-4E80-AA67-506C62C1C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53A20-ABB9-482D-BC75-B86CB6AB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731FE-8DD5-4575-9AFB-C673AD28C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59092-A0F1-4489-84BE-9F0A07D9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1B96A-4770-43BA-9879-586E8F57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0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BA68-77C6-4E91-859E-F8B7B21E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91953-8FDE-4F58-AD95-34BF61DE5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D3AD8-E5BE-472B-A0DB-2660304DE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5D454-F4DD-4DB8-A187-B66AD0973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EBEE1-1BEC-4878-8E6F-1470FF5F2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49A5B6-F7DC-4840-AF9B-9FC792936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C6F42D-93B8-48FE-9C5E-3C618CB8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B984B-7A89-4D16-9DC9-B73EFD6D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4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2CCE-D48E-49C5-BA0D-AC1707FB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44563F-96D8-48D3-9431-B818E8E5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556A7-FF5B-4452-AE86-470498FD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75AC5-91A3-47F2-B6C7-7AB8BCEF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4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088A61-AA35-4F37-A394-8B22F8FAB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D53A0-5CDB-42DF-94A7-BDF6394EE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B3411-03CD-4762-BFC6-1806F9D3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6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10EE-2C20-493A-B5BB-25B352785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7526-DCEB-4D4B-8929-000DFB1D1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FDBE6-D083-46B4-A0DD-A2C7A10BF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5D9AE-B862-4FF6-9A87-8B7F8A82E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9A10B-07FF-40E6-8168-A4FDF622A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395A9-0F7E-44DA-80DB-D47E03C44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1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1058-339E-43E9-AA9B-42F19C27E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B2E1FD-3253-4DC5-99CA-990D6FC09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3F6CA-2F4D-4DF1-B175-7CBF6E9E1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297FE-E0D0-4312-BA93-CA6EAEB75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D8A4A-4763-4C0B-B10E-39A012EF1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948A3-25E4-48A2-953B-B87E6EFC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5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6C72B7-B5BC-4A1C-A8EA-130D7FF75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437DC-7885-45B7-A99D-72D7C9AA4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76BF4-4D5E-4B8F-BB67-18FC45AF0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E9DF-800E-454C-810C-A3C69877B7B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32CC7-A3C0-4FFA-BDA6-F9CCB47E4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295D8-70FA-493F-8F96-93D6F936E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9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024B5-FDAF-4B91-8C01-A0C0F300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71042-5FE7-4363-8CCF-13D44A3F7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Getting to Know God">
            <a:extLst>
              <a:ext uri="{FF2B5EF4-FFF2-40B4-BE49-F238E27FC236}">
                <a16:creationId xmlns:a16="http://schemas.microsoft.com/office/drawing/2014/main" id="{37178660-2E49-4513-A7C0-39ECA33BBD9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12308305" cy="697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E098743-FD80-4152-8AA2-462AE1332CA7}"/>
              </a:ext>
            </a:extLst>
          </p:cNvPr>
          <p:cNvSpPr/>
          <p:nvPr/>
        </p:nvSpPr>
        <p:spPr>
          <a:xfrm>
            <a:off x="6316580" y="3429000"/>
            <a:ext cx="575109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0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(The Names of Jesus)</a:t>
            </a:r>
          </a:p>
          <a:p>
            <a:pPr algn="ctr"/>
            <a:endParaRPr lang="en-US" sz="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18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265CBF5-2E7A-4BE9-B9CC-6145F2C189A4}"/>
              </a:ext>
            </a:extLst>
          </p:cNvPr>
          <p:cNvSpPr/>
          <p:nvPr/>
        </p:nvSpPr>
        <p:spPr>
          <a:xfrm>
            <a:off x="1852863" y="625641"/>
            <a:ext cx="967339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 14:11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it is written, As I live, saith the Lord, every knee shall bow to me, and every tongue shall confess to God.</a:t>
            </a:r>
            <a:endParaRPr lang="en-US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3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</p:spTree>
    <p:extLst>
      <p:ext uri="{BB962C8B-B14F-4D97-AF65-F5344CB8AC3E}">
        <p14:creationId xmlns:p14="http://schemas.microsoft.com/office/powerpoint/2010/main" val="400288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96C84-A3D9-4A71-AF1A-91416B4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6FF4295-4D74-45FB-92AF-2B22082A2E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5" y="0"/>
            <a:ext cx="12467340" cy="6919373"/>
          </a:xfrm>
        </p:spPr>
      </p:pic>
    </p:spTree>
    <p:extLst>
      <p:ext uri="{BB962C8B-B14F-4D97-AF65-F5344CB8AC3E}">
        <p14:creationId xmlns:p14="http://schemas.microsoft.com/office/powerpoint/2010/main" val="146496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3869445-B8B2-49E8-B61D-7894B0B696A2}"/>
              </a:ext>
            </a:extLst>
          </p:cNvPr>
          <p:cNvSpPr/>
          <p:nvPr/>
        </p:nvSpPr>
        <p:spPr>
          <a:xfrm>
            <a:off x="1503947" y="365124"/>
            <a:ext cx="1029903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INTRODUCTION: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Lord comes from the Greek word </a:t>
            </a:r>
            <a:r>
              <a:rPr lang="en-U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kurios</a:t>
            </a: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which is a reference to His deity.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Lord means master – having complete authority – supreme ruler as Lord of all.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19E67F-B837-4B5E-B7FC-3AF9342E1050}"/>
              </a:ext>
            </a:extLst>
          </p:cNvPr>
          <p:cNvSpPr/>
          <p:nvPr/>
        </p:nvSpPr>
        <p:spPr>
          <a:xfrm>
            <a:off x="1515979" y="365125"/>
            <a:ext cx="100944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Reference to all three names in one verse ---</a:t>
            </a:r>
            <a:endParaRPr lang="en-US" sz="40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Acts 2:36</a:t>
            </a:r>
            <a:endParaRPr lang="en-U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Therefore let all the house of Israel know assuredly, that God hath made that same </a:t>
            </a:r>
            <a:r>
              <a:rPr lang="en-US" sz="3600" b="1" i="1" dirty="0"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Jesus</a:t>
            </a:r>
            <a:r>
              <a:rPr lang="en-US" sz="3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whom ye have crucified, both </a:t>
            </a:r>
            <a:r>
              <a:rPr lang="en-US" sz="3600" b="1" i="1" dirty="0"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Lord</a:t>
            </a:r>
            <a:r>
              <a:rPr lang="en-US" sz="36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3600" b="1" i="1" dirty="0"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Christ.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22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A06F1A-345A-4664-8C23-8C9D9A8C2BEF}"/>
              </a:ext>
            </a:extLst>
          </p:cNvPr>
          <p:cNvSpPr/>
          <p:nvPr/>
        </p:nvSpPr>
        <p:spPr>
          <a:xfrm>
            <a:off x="1606378" y="506627"/>
            <a:ext cx="1021903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Three Tenses of Being Saved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</a:t>
            </a: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saved from the penalty of sin by placing my faith in Jesus (for salvation)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Future</a:t>
            </a: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will be the presence of sin when God changed my corruptible flesh to the incorruptible, either at death or in the rapture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</a:t>
            </a: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I am being saved from the power of sin through my open confession of Jesus as Lord</a:t>
            </a:r>
          </a:p>
        </p:txBody>
      </p:sp>
    </p:spTree>
    <p:extLst>
      <p:ext uri="{BB962C8B-B14F-4D97-AF65-F5344CB8AC3E}">
        <p14:creationId xmlns:p14="http://schemas.microsoft.com/office/powerpoint/2010/main" val="134728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A06F1A-345A-4664-8C23-8C9D9A8C2BEF}"/>
              </a:ext>
            </a:extLst>
          </p:cNvPr>
          <p:cNvSpPr/>
          <p:nvPr/>
        </p:nvSpPr>
        <p:spPr>
          <a:xfrm>
            <a:off x="1606378" y="506627"/>
            <a:ext cx="1021903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AutoNum type="romanUcPeriod"/>
            </a:pPr>
            <a:r>
              <a:rPr lang="en-US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Jesus is Lord of All</a:t>
            </a:r>
          </a:p>
          <a:p>
            <a:pPr algn="ctr"/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Eph 1:21-22</a:t>
            </a:r>
            <a:endParaRPr lang="en-U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Far above all principality, and power, and might, and dominion,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and every name that is named, not only in this world, but also in that which is to come:  22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And hath put all things under his feet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, and gave him to be the head over all things to the church,</a:t>
            </a:r>
          </a:p>
          <a:p>
            <a:pPr algn="ctr"/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05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A06F1A-345A-4664-8C23-8C9D9A8C2BEF}"/>
              </a:ext>
            </a:extLst>
          </p:cNvPr>
          <p:cNvSpPr/>
          <p:nvPr/>
        </p:nvSpPr>
        <p:spPr>
          <a:xfrm>
            <a:off x="1606378" y="506627"/>
            <a:ext cx="1021903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II.	Jesus is to be Lord of You &amp; Me (Our Personal Lord)</a:t>
            </a:r>
            <a:endParaRPr lang="en-US" sz="4000" dirty="0">
              <a:latin typeface="Arial Black" panose="020B0A04020102020204" pitchFamily="34" charset="0"/>
            </a:endParaRPr>
          </a:p>
          <a:p>
            <a:pPr algn="ctr"/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Col 1:18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And he is the head of the body, the church: who is the beginning, the firstborn from the dead;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that in all things he might have the preeminence.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5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A06F1A-345A-4664-8C23-8C9D9A8C2BEF}"/>
              </a:ext>
            </a:extLst>
          </p:cNvPr>
          <p:cNvSpPr/>
          <p:nvPr/>
        </p:nvSpPr>
        <p:spPr>
          <a:xfrm>
            <a:off x="1606378" y="506627"/>
            <a:ext cx="102190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III.	</a:t>
            </a:r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Allow Jesus to be our Lord?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We believe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	We confess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	We allow Jesus to be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LORD OF ALL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us.</a:t>
            </a:r>
          </a:p>
          <a:p>
            <a:pPr algn="ctr"/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81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55CC-00B9-4901-9802-64060E98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wall&#10;&#10;Description automatically generated">
            <a:extLst>
              <a:ext uri="{FF2B5EF4-FFF2-40B4-BE49-F238E27FC236}">
                <a16:creationId xmlns:a16="http://schemas.microsoft.com/office/drawing/2014/main" id="{D0BF1D0C-ECBA-45BF-AD2E-2DAE37BA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2903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84D815D-7A0C-4E99-AA64-185C87005887}"/>
              </a:ext>
            </a:extLst>
          </p:cNvPr>
          <p:cNvSpPr/>
          <p:nvPr/>
        </p:nvSpPr>
        <p:spPr>
          <a:xfrm>
            <a:off x="1576137" y="565484"/>
            <a:ext cx="1023887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Questions: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Jesus Lord of your family?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Jesus Lord of your possessions?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2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Jesus Lord of your time?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Jesus Lord of your finances?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4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281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Arial Narrow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Treadway</dc:creator>
  <cp:lastModifiedBy>Larry Treadway</cp:lastModifiedBy>
  <cp:revision>8</cp:revision>
  <cp:lastPrinted>2019-08-17T17:02:55Z</cp:lastPrinted>
  <dcterms:created xsi:type="dcterms:W3CDTF">2019-08-08T23:00:26Z</dcterms:created>
  <dcterms:modified xsi:type="dcterms:W3CDTF">2019-08-17T22:30:24Z</dcterms:modified>
</cp:coreProperties>
</file>