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70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47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524A8-0D95-42B7-9293-F349D56D6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3F1CB-693A-472C-BD2E-E41618E2D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EBEF9-6EF8-4325-AE73-BE971AEF9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27744-D262-4B0C-856A-5D88CD23A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AE797-D43D-40E1-B552-10DE7A60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4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61E69-A6EE-4F47-AC8C-4B7E21DB4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34744-5F8C-4F75-8B34-7B307CFF7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05427-4602-4ECE-89DE-0F1EE0AE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7C8FA-1DFC-4A81-A627-17CA28E16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08D56-D336-422D-990A-63430033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5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686813-2FB1-46E4-A69D-245B8AE34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E94350-83E7-4525-B935-2C34CD6E6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A3DBF-9F08-455A-8036-90DCFA6E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2EF73-AF96-46B5-805A-C46EF3358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590A2-B4B2-429D-8E54-21419FE7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8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271DE-6D9D-44D3-AFD8-51BB8C4CF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F80CA-AC91-4DBF-B2C8-C9FBF16ED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D6E65-135D-4C06-8801-89EB7AD8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A5A48-6287-4AB8-A04E-94AA4E9A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F4C47-8408-4B2D-B861-9910C982A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3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F14F0-8C63-4CFA-A220-8F0028A7D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3B4F4-9D9D-4948-804D-1E39E6776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8FED9-723F-43D4-B51D-438B8D6ED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87837-8EC1-4710-B46E-67E50ACC7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8821B-85B6-4698-9604-6EC78E70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4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501F-B263-4895-AB6F-F76B2E4B2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7B8D0-B42D-4E80-AA67-506C62C1C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53A20-ABB9-482D-BC75-B86CB6ABE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731FE-8DD5-4575-9AFB-C673AD28C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59092-A0F1-4489-84BE-9F0A07D9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1B96A-4770-43BA-9879-586E8F57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0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7BA68-77C6-4E91-859E-F8B7B21E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91953-8FDE-4F58-AD95-34BF61DE5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D3AD8-E5BE-472B-A0DB-2660304DE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C5D454-F4DD-4DB8-A187-B66AD0973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EBEE1-1BEC-4878-8E6F-1470FF5F2C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49A5B6-F7DC-4840-AF9B-9FC792936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C6F42D-93B8-48FE-9C5E-3C618CB8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B984B-7A89-4D16-9DC9-B73EFD6D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4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A2CCE-D48E-49C5-BA0D-AC1707FB4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44563F-96D8-48D3-9431-B818E8E5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556A7-FF5B-4452-AE86-470498FD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75AC5-91A3-47F2-B6C7-7AB8BCEF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4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088A61-AA35-4F37-A394-8B22F8FAB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D53A0-5CDB-42DF-94A7-BDF6394EE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FB3411-03CD-4762-BFC6-1806F9D31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6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B10EE-2C20-493A-B5BB-25B352785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7526-DCEB-4D4B-8929-000DFB1D1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FDBE6-D083-46B4-A0DD-A2C7A10BF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5D9AE-B862-4FF6-9A87-8B7F8A82E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9A10B-07FF-40E6-8168-A4FDF622A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395A9-0F7E-44DA-80DB-D47E03C44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1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D1058-339E-43E9-AA9B-42F19C27E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B2E1FD-3253-4DC5-99CA-990D6FC09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3F6CA-2F4D-4DF1-B175-7CBF6E9E1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297FE-E0D0-4312-BA93-CA6EAEB75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D8A4A-4763-4C0B-B10E-39A012EF1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948A3-25E4-48A2-953B-B87E6EFC9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5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6C72B7-B5BC-4A1C-A8EA-130D7FF75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437DC-7885-45B7-A99D-72D7C9AA4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76BF4-4D5E-4B8F-BB67-18FC45AF0E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E9DF-800E-454C-810C-A3C69877B7B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32CC7-A3C0-4FFA-BDA6-F9CCB47E4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295D8-70FA-493F-8F96-93D6F936E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F9093-1404-497D-95DC-24432F707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9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024B5-FDAF-4B91-8C01-A0C0F300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71042-5FE7-4363-8CCF-13D44A3F7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Getting to Know God">
            <a:extLst>
              <a:ext uri="{FF2B5EF4-FFF2-40B4-BE49-F238E27FC236}">
                <a16:creationId xmlns:a16="http://schemas.microsoft.com/office/drawing/2014/main" id="{37178660-2E49-4513-A7C0-39ECA33B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12308305" cy="697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E098743-FD80-4152-8AA2-462AE1332CA7}"/>
              </a:ext>
            </a:extLst>
          </p:cNvPr>
          <p:cNvSpPr/>
          <p:nvPr/>
        </p:nvSpPr>
        <p:spPr>
          <a:xfrm>
            <a:off x="6316580" y="3429000"/>
            <a:ext cx="575109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0" b="1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Series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(The Names of Jesus)</a:t>
            </a:r>
          </a:p>
          <a:p>
            <a:pPr algn="ctr"/>
            <a:endParaRPr lang="en-US" sz="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18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46777" cy="767268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3436A8-616D-4C16-A56B-E47121E2007E}"/>
              </a:ext>
            </a:extLst>
          </p:cNvPr>
          <p:cNvSpPr/>
          <p:nvPr/>
        </p:nvSpPr>
        <p:spPr>
          <a:xfrm>
            <a:off x="1079500" y="2425699"/>
            <a:ext cx="80645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7 – I Am the True Vine</a:t>
            </a:r>
            <a:endParaRPr lang="en-US" sz="4000" b="1" i="1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15:1&amp;4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923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02"/>
            <a:ext cx="14746777" cy="7672686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4DBABE5-C3A4-4959-804F-6A0DE1C6BA98}"/>
              </a:ext>
            </a:extLst>
          </p:cNvPr>
          <p:cNvSpPr/>
          <p:nvPr/>
        </p:nvSpPr>
        <p:spPr>
          <a:xfrm>
            <a:off x="1600200" y="23622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 14:11</a:t>
            </a:r>
          </a:p>
          <a:p>
            <a:pPr algn="ctr"/>
            <a:r>
              <a:rPr lang="en-US" sz="4000" b="1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it is written, As I live, saith the Lord, every knee shall bow to me, and every tongue confess to the God </a:t>
            </a:r>
            <a:endParaRPr lang="en-US" sz="4000" b="1" i="1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920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602"/>
            <a:ext cx="14746777" cy="7672686"/>
          </a:xfrm>
        </p:spPr>
      </p:pic>
    </p:spTree>
    <p:extLst>
      <p:ext uri="{BB962C8B-B14F-4D97-AF65-F5344CB8AC3E}">
        <p14:creationId xmlns:p14="http://schemas.microsoft.com/office/powerpoint/2010/main" val="335574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C6EFA-2C70-4655-B6BA-D3031F835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450" y="4190999"/>
            <a:ext cx="11271250" cy="24188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sz="7200" dirty="0">
                <a:latin typeface="Arial Black" panose="020B0A04020102020204" pitchFamily="34" charset="0"/>
              </a:rPr>
              <a:t>John 8:45-59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83B5902-2846-4F1B-A483-2EDEA96F50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0566" y="248154"/>
            <a:ext cx="11476134" cy="346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84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46777" cy="767268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3436A8-616D-4C16-A56B-E47121E2007E}"/>
              </a:ext>
            </a:extLst>
          </p:cNvPr>
          <p:cNvSpPr/>
          <p:nvPr/>
        </p:nvSpPr>
        <p:spPr>
          <a:xfrm>
            <a:off x="1014153" y="1690689"/>
            <a:ext cx="812984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Heb. 1:1-3</a:t>
            </a:r>
          </a:p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. .</a:t>
            </a:r>
            <a:r>
              <a:rPr lang="en-US" sz="4000" b="1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4000" b="1" i="1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 image of his person</a:t>
            </a: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 1:15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. . </a:t>
            </a:r>
            <a:r>
              <a:rPr lang="en-US" sz="4000" i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4000" b="1" i="1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image of the invisible God</a:t>
            </a:r>
          </a:p>
          <a:p>
            <a:pPr algn="ctr"/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77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46777" cy="767268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3436A8-616D-4C16-A56B-E47121E2007E}"/>
              </a:ext>
            </a:extLst>
          </p:cNvPr>
          <p:cNvSpPr/>
          <p:nvPr/>
        </p:nvSpPr>
        <p:spPr>
          <a:xfrm>
            <a:off x="1079500" y="2425699"/>
            <a:ext cx="80645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1 – I Am the Bread of Life</a:t>
            </a:r>
            <a:endParaRPr lang="en-US" sz="4000" b="1" i="1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6:35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75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46777" cy="767268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3436A8-616D-4C16-A56B-E47121E2007E}"/>
              </a:ext>
            </a:extLst>
          </p:cNvPr>
          <p:cNvSpPr/>
          <p:nvPr/>
        </p:nvSpPr>
        <p:spPr>
          <a:xfrm>
            <a:off x="1079500" y="2425699"/>
            <a:ext cx="80645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2 – I Am the Light of the World</a:t>
            </a:r>
            <a:endParaRPr lang="en-US" sz="4000" b="1" i="1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8:12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53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46777" cy="767268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3436A8-616D-4C16-A56B-E47121E2007E}"/>
              </a:ext>
            </a:extLst>
          </p:cNvPr>
          <p:cNvSpPr/>
          <p:nvPr/>
        </p:nvSpPr>
        <p:spPr>
          <a:xfrm>
            <a:off x="1079500" y="2425699"/>
            <a:ext cx="80645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3 – I Am the Door of the Sheep</a:t>
            </a:r>
            <a:endParaRPr lang="en-US" sz="4000" b="1" i="1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10:7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1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46777" cy="767268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3436A8-616D-4C16-A56B-E47121E2007E}"/>
              </a:ext>
            </a:extLst>
          </p:cNvPr>
          <p:cNvSpPr/>
          <p:nvPr/>
        </p:nvSpPr>
        <p:spPr>
          <a:xfrm>
            <a:off x="1079500" y="2425699"/>
            <a:ext cx="80645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4 – I Am the Good Shepherd</a:t>
            </a:r>
            <a:endParaRPr lang="en-US" sz="4000" b="1" i="1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10:11&amp;14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84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46777" cy="767268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3436A8-616D-4C16-A56B-E47121E2007E}"/>
              </a:ext>
            </a:extLst>
          </p:cNvPr>
          <p:cNvSpPr/>
          <p:nvPr/>
        </p:nvSpPr>
        <p:spPr>
          <a:xfrm>
            <a:off x="1079500" y="2425699"/>
            <a:ext cx="80645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5 – I Am the Resurrection and the Life</a:t>
            </a:r>
            <a:endParaRPr lang="en-US" sz="4000" b="1" i="1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11:25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52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06EF-D54E-433D-9F6A-34A9FFE14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Clouds in the sky&#10;&#10;Description automatically generated">
            <a:extLst>
              <a:ext uri="{FF2B5EF4-FFF2-40B4-BE49-F238E27FC236}">
                <a16:creationId xmlns:a16="http://schemas.microsoft.com/office/drawing/2014/main" id="{0A6E47E5-9682-4AE5-9E22-63A9A058C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746777" cy="767268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13436A8-616D-4C16-A56B-E47121E2007E}"/>
              </a:ext>
            </a:extLst>
          </p:cNvPr>
          <p:cNvSpPr/>
          <p:nvPr/>
        </p:nvSpPr>
        <p:spPr>
          <a:xfrm>
            <a:off x="1079500" y="2425699"/>
            <a:ext cx="80645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# 6 – I Am the Way, the Truth, and the Life</a:t>
            </a:r>
            <a:endParaRPr lang="en-US" sz="4000" b="1" i="1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14:6</a:t>
            </a:r>
            <a:endParaRPr lang="en-US" sz="36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81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144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Treadway</dc:creator>
  <cp:lastModifiedBy>Larry Treadway</cp:lastModifiedBy>
  <cp:revision>5</cp:revision>
  <dcterms:created xsi:type="dcterms:W3CDTF">2019-08-08T23:00:26Z</dcterms:created>
  <dcterms:modified xsi:type="dcterms:W3CDTF">2019-08-21T19:48:29Z</dcterms:modified>
</cp:coreProperties>
</file>