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2DEB-718E-4CF9-99F1-5F86EEFFB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1E53E-A93C-46CE-9FC3-4F8BDC833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79CA0-2348-4C7A-83A1-BEC2AEA8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74E78-091B-4022-A2DB-3CC8ADB4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49AF-CB25-40C5-AC6E-60EC9216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60E5-6467-4DBB-9E55-4EC50872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223C-5EAE-4B37-AFAC-9CDA65BAC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0F04-92B0-4AC1-BBD7-6C212938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B8D7-3C84-4391-A88D-481191A9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D83A-64D1-46F4-BDB4-90F08F54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BF6E0-24C8-4EE1-9237-BDE5739A1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8FD45-A8D0-47A1-AFB7-374278E95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B9C92-AA8D-4417-A6FD-FC33BFBA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C4CA-FF1D-4C58-A48D-E277EA54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2128F-12DD-4976-8CC7-2BEBFB42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397E-A319-4A0D-A9F2-1E37ECA5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7BAF-DCA8-4BB0-8442-D912D94FF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26F7-3649-4CF8-A5B1-DB1FCEA6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846B3-2DAC-4CDD-AAA0-421BE8EE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F1B47-1E30-4F1C-B349-A720619A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84CB-00C7-4547-A8B7-6C32D156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70025-268C-48A8-9043-858256DB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728A7-4FA1-48CA-9A5B-F18A8350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5B78-87EA-4F10-9090-87BDED6B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88EC-325E-44DF-91EB-E26A168F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A7E0-8BC7-48BA-ADAD-CA3D93E6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1C36-5A4B-48B6-A432-0A2800D9C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FEE26-1F7B-4D81-B5E1-E80EC64D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601B9-7296-405C-9FAD-547431FD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B54A1-62D9-4D35-AA30-7272356D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E4C6D-92CB-4A02-94BC-1A7FB4F6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4501-4A3E-404D-B5CA-6E3CFC51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EA3B2-9A37-4144-A888-5B8DB3B5A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89333-F01F-47A4-A090-AB0061190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A721F-D153-4DB9-9065-BC6629164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0458A-C2CF-49BA-80AB-47B84B035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52C15-8415-4FE2-9B53-6D683B00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DC38-DE07-4C97-8E6E-EA851F49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2C912-0485-4FB3-9825-3A8F300B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94A4-7644-48EF-858B-E39A7936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DBF87-CD95-48DE-B117-8579779C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87B29-44A6-418E-83F7-A04E77F1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B9B35-37E5-4EB6-A854-B9DA2592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2690C-8A13-40ED-8FAA-8AD24A4B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41909-07C6-400B-B92D-A291E97C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A9159-D8E2-45FC-BB05-C5B4C83E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6CBD-77B3-48E1-BA16-A8BE3910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D3B-FA76-42DD-A3E5-0CD37D2D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5AC2F-3DA2-4DAC-8434-AFE36EA1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8377E-9CB0-42F4-91D2-888C646B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88275-4DE8-429E-AA6C-6E546BBC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776AF-ABEB-4CF4-A9C2-27446A15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CE8D-F7FE-4463-AFDA-D41FADA8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B72AD-3BAA-4BB8-B7FF-E14A14403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48BCA-622D-4ADB-B7ED-BC812C36A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CF65C-1580-4DDB-9F25-42B9CCA5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005D-15FD-4720-9BB6-0A06490E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76DE8-53ED-4AF3-BA4E-C3DAE0DA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CBF85-9DDB-4F1D-A630-922BF26A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4C91B-8385-42F5-9FBE-11DEE55E2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AA0E1-77B0-4AC8-8C40-C173D20B0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7386-8ED4-4E62-8766-F08CF383D64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4982-FBAF-41A1-8582-2BEC1161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362A6-2931-4D4B-BEDA-6703CAD43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1516-178E-4408-8731-998DEAF1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ved=2ahUKEwjR3-OvlY3jAhWId98KHa7MCr8QjRx6BAgBEAU&amp;url=http%3A%2F%2Fam1050.com%2F2017%2Fplymouth-united-in-prayer-this-sunday%2F&amp;psig=AOvVaw2o3jLwf0w88V2_6trqcYXc&amp;ust=156184530444600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9iNj1lY3jAhXLmuAKHQfIAcAQjRx6BAgBEAU&amp;url=http%3A%2F%2Fwww.pptbackgrounds.org%2Fprayer-backgrounds.html&amp;psig=AOvVaw2_4kF5ALohbQXVU4K0c8rY&amp;ust=15618454660770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46EF-76C5-47ED-B5DF-96F3BA6C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8CAC-B4BE-47CE-81E9-30E7D6A1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united in prayer">
            <a:hlinkClick r:id="rId2"/>
            <a:extLst>
              <a:ext uri="{FF2B5EF4-FFF2-40B4-BE49-F238E27FC236}">
                <a16:creationId xmlns:a16="http://schemas.microsoft.com/office/drawing/2014/main" id="{21E5AC75-2C95-4B5D-8A8C-D64B3350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495F01-5680-4A87-8BDA-3A9B57032FBC}"/>
              </a:ext>
            </a:extLst>
          </p:cNvPr>
          <p:cNvSpPr/>
          <p:nvPr/>
        </p:nvSpPr>
        <p:spPr>
          <a:xfrm>
            <a:off x="2033336" y="5539563"/>
            <a:ext cx="8748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1:12-14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46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80391-4D11-4C31-AADE-DC6FA1630FD4}"/>
              </a:ext>
            </a:extLst>
          </p:cNvPr>
          <p:cNvSpPr/>
          <p:nvPr/>
        </p:nvSpPr>
        <p:spPr>
          <a:xfrm>
            <a:off x="2200940" y="510362"/>
            <a:ext cx="95267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PENTECOST EXPERIENCE!</a:t>
            </a:r>
          </a:p>
          <a:p>
            <a:pPr algn="ctr"/>
            <a:endParaRPr lang="en-US" sz="44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GREAT AWAKENING!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JESUS MOVEMENT!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GOD IN AM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ERICA AGAIN!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9FEC5F-EBDC-4651-B32A-0597822AEBC5}"/>
              </a:ext>
            </a:extLst>
          </p:cNvPr>
          <p:cNvSpPr/>
          <p:nvPr/>
        </p:nvSpPr>
        <p:spPr>
          <a:xfrm>
            <a:off x="2849526" y="365124"/>
            <a:ext cx="87368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800" b="1" u="sng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“They” Were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Believers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 Believers to Pray</a:t>
            </a:r>
            <a:endParaRPr lang="en-US" sz="40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9FEC5F-EBDC-4651-B32A-0597822AEBC5}"/>
              </a:ext>
            </a:extLst>
          </p:cNvPr>
          <p:cNvSpPr/>
          <p:nvPr/>
        </p:nvSpPr>
        <p:spPr>
          <a:xfrm>
            <a:off x="2679406" y="365124"/>
            <a:ext cx="92184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n-US" sz="4800" b="1" u="sng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“They Were From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Mt. Olivet</a:t>
            </a:r>
          </a:p>
          <a:p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having seen Jesus</a:t>
            </a:r>
            <a:endParaRPr lang="en-US" sz="36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 to the Upper Room</a:t>
            </a:r>
          </a:p>
          <a:p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they had spent time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Jesus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9FEC5F-EBDC-4651-B32A-0597822AEBC5}"/>
              </a:ext>
            </a:extLst>
          </p:cNvPr>
          <p:cNvSpPr/>
          <p:nvPr/>
        </p:nvSpPr>
        <p:spPr>
          <a:xfrm>
            <a:off x="2456121" y="365124"/>
            <a:ext cx="94204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What “They” Were Doing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Praying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Praying in “One Accord”</a:t>
            </a:r>
          </a:p>
          <a:p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 Unity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46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CAC557-DC2D-4619-8426-07B96DFB0900}"/>
              </a:ext>
            </a:extLst>
          </p:cNvPr>
          <p:cNvSpPr/>
          <p:nvPr/>
        </p:nvSpPr>
        <p:spPr>
          <a:xfrm>
            <a:off x="2573079" y="365125"/>
            <a:ext cx="89951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Important Dates</a:t>
            </a:r>
            <a:endParaRPr lang="en-US" sz="4400" u="sng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7, 1981 – at Fellowship Baptist Church </a:t>
            </a:r>
            <a:endParaRPr lang="en-US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2, 1990 – Beginning of Desert Storm</a:t>
            </a:r>
          </a:p>
          <a:p>
            <a:pPr algn="ctr"/>
            <a:endParaRPr lang="en-US" sz="1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11, 2001 – 9/11 attacks</a:t>
            </a:r>
            <a:endParaRPr lang="en-US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F252B5-908F-498D-B4B8-FFB56734B027}"/>
              </a:ext>
            </a:extLst>
          </p:cNvPr>
          <p:cNvSpPr/>
          <p:nvPr/>
        </p:nvSpPr>
        <p:spPr>
          <a:xfrm>
            <a:off x="2402959" y="202018"/>
            <a:ext cx="93885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Chron 7:14-15</a:t>
            </a:r>
            <a:endParaRPr lang="en-US" sz="4000" u="sng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i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If </a:t>
            </a:r>
            <a:r>
              <a:rPr lang="en-US" sz="3600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people, which are called by my name</a:t>
            </a:r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shall </a:t>
            </a:r>
            <a:r>
              <a:rPr lang="en-US" sz="3600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humble themselves</a:t>
            </a:r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600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</a:t>
            </a:r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600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my face</a:t>
            </a:r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600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from their wicked ways</a:t>
            </a:r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then will I hear from heaven, and will forgive their sin, and will heal their land.   15 Now mine eyes shall be open, and mine ears </a:t>
            </a:r>
            <a:r>
              <a:rPr lang="en-US" sz="3600" i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</a:t>
            </a:r>
            <a:r>
              <a:rPr lang="en-US" sz="36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unto the prayer that is made in this place.</a:t>
            </a:r>
            <a:endParaRPr lang="en-US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46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10BBFE-6A65-4D91-B573-0FCF432973A1}"/>
              </a:ext>
            </a:extLst>
          </p:cNvPr>
          <p:cNvSpPr/>
          <p:nvPr/>
        </p:nvSpPr>
        <p:spPr>
          <a:xfrm>
            <a:off x="2551813" y="365125"/>
            <a:ext cx="9207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Prayer Begins With . . .</a:t>
            </a:r>
            <a:endParaRPr lang="en-US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People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Humbling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Praying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God’s Face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Turning from Sin</a:t>
            </a:r>
            <a:endParaRPr lang="en-US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9FEC5F-EBDC-4651-B32A-0597822AEBC5}"/>
              </a:ext>
            </a:extLst>
          </p:cNvPr>
          <p:cNvSpPr/>
          <p:nvPr/>
        </p:nvSpPr>
        <p:spPr>
          <a:xfrm>
            <a:off x="2456121" y="365124"/>
            <a:ext cx="94204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What Were The Results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2:1-2</a:t>
            </a:r>
          </a:p>
          <a:p>
            <a:endParaRPr lang="en-US" sz="1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71F-3E84-4890-87AA-08F8FFF3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63A-ACE3-4DA7-8FEA-C85C58D0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aying powerpoint background">
            <a:hlinkClick r:id="rId2"/>
            <a:extLst>
              <a:ext uri="{FF2B5EF4-FFF2-40B4-BE49-F238E27FC236}">
                <a16:creationId xmlns:a16="http://schemas.microsoft.com/office/drawing/2014/main" id="{D674BA86-4278-4B24-9D11-FB290646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46"/>
            <a:ext cx="12192000" cy="68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4FF2A9-2628-4ACD-90DA-3159D00FCC92}"/>
              </a:ext>
            </a:extLst>
          </p:cNvPr>
          <p:cNvSpPr/>
          <p:nvPr/>
        </p:nvSpPr>
        <p:spPr>
          <a:xfrm>
            <a:off x="2711302" y="365125"/>
            <a:ext cx="90483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Historically – Just a Couple Times in History</a:t>
            </a:r>
          </a:p>
          <a:p>
            <a:endParaRPr lang="en-US" sz="1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09/23/1857</a:t>
            </a:r>
            <a:r>
              <a:rPr lang="en-US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“THE SECOND GREAT AWAKENING”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02/03/1970</a:t>
            </a:r>
            <a:r>
              <a:rPr lang="en-US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“THE JESUS MOVEMENT”</a:t>
            </a:r>
          </a:p>
        </p:txBody>
      </p:sp>
    </p:spTree>
    <p:extLst>
      <p:ext uri="{BB962C8B-B14F-4D97-AF65-F5344CB8AC3E}">
        <p14:creationId xmlns:p14="http://schemas.microsoft.com/office/powerpoint/2010/main" val="35763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188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Treadway</dc:creator>
  <cp:lastModifiedBy>Larry Treadway</cp:lastModifiedBy>
  <cp:revision>4</cp:revision>
  <dcterms:created xsi:type="dcterms:W3CDTF">2019-06-28T21:54:32Z</dcterms:created>
  <dcterms:modified xsi:type="dcterms:W3CDTF">2019-06-28T22:26:58Z</dcterms:modified>
</cp:coreProperties>
</file>