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0" r:id="rId4"/>
    <p:sldId id="261" r:id="rId5"/>
    <p:sldId id="262" r:id="rId6"/>
    <p:sldId id="263" r:id="rId7"/>
    <p:sldId id="264" r:id="rId8"/>
    <p:sldId id="265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1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6375C-B657-4ACE-A441-8D07EE517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6A89CC-3D64-4978-ACC1-E985D2B08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74359-9D44-445A-BECB-9BF16678F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C551B-A2E3-439D-8569-0AFFA7FED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413DC-D9A2-4581-98E2-AC8815267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3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20B14-F13A-480C-BACC-E26EBBEC8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81825F-C21E-49B3-A0E2-845E6AE88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360E4-A9FF-46A8-A01A-9EC0E1E60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4AA0A-1041-4564-8706-8C432D24A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09AA0-D75D-4752-8017-6A626DCA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2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2C66A2-CD68-4388-B684-1B9C20F962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E9C3C8-A4E5-482A-BE88-991A62522D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DECF3-043D-4659-9338-ECC28F288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F8F5E-B375-4949-8611-CA6B3F180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B8373-8886-49EC-809E-96250263F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32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41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46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32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2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55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56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754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34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E6129-0B72-4B59-BF3B-6DA2B1034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9C423-08D6-49A9-942B-FBE333294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5864-2872-4416-B0D4-A1D62D275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C4C94-7532-4586-BC0C-DAE93E92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7DB2-FA49-473F-AA8F-369DEB4BC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04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768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936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24488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793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90333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506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691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4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B65BA-E766-4486-92BE-CF8079BEC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E152CD-F944-4F8A-B888-C25CCC5B8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EB321-E3AE-4A38-903C-B3A227D09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A1C82-691F-42B2-81A6-4E9040DBD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6F841-F59E-4B02-8279-F5A32C89F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3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E8A99-308A-477C-923A-DE8FB0D5F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44C9D-D489-4421-AEB2-D99D26E74D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E112F-3465-4880-A205-8F0953644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FCD72-282A-4CF1-9AAF-6DDDF1AEF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ACA1C7-41AF-44A0-85D6-345B8123E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F8C2E-BAB9-49F2-9F21-9EBFF4243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2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464F3-8006-4B98-B289-F5CB74E75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A332C-64A7-4F15-A340-2943B77E1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3886D-0D6B-441B-9150-A3572F8F2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7B0F74-528B-40B1-AD14-F75B07280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F5862D-4A97-4DE3-99F1-04E0386A5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8DA1F-177E-4473-8D86-63C5678CF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D8DF17-B9B0-47F1-AC98-154270A6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EC09FE-3DB3-4F34-9EBE-42ADC416D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3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B00E6-DB0B-4BF4-9CAD-B00E67A67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F2946-27F6-49DE-A92F-EDEFC96A1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5B653-0370-4DB0-AC87-9E1281974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60AA8D-1249-4CD8-AB6F-784D4AF4D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3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7B4A10-6613-43CC-9F7E-FF932C64C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927469-E0F6-4DB1-8480-078C8A773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F33B7-32CE-41E5-9245-37794DD1E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5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72A14-8859-4CCD-B3C4-672111C20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6626E-2B69-435D-A6EB-062922E9C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AEB728-3CE1-4439-9A2F-906BB1CBC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9100D-97EF-4CF0-B253-A7422F49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83B98-D976-4F64-B6BD-38D0F4C3B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85656-74F6-4C9F-9C70-4604210C1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5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B058B-2F45-444F-844B-E1BD35D0E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F9ED7C-2660-454E-B80A-EEC8CF7C51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C7FE65-0702-4843-BDA7-4644ABEAC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1E212F-10F3-43FD-BD4A-E3C8720A3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01E5B-B029-475D-BD0E-D64022028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FCF31-521B-448E-9589-0C4297D50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8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AA879-4453-4CFD-8738-1CAFDE06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B2E18C-1659-401D-9636-F175E79FC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5E0EC-202D-412D-A449-331F9A8A8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0916B-22FF-44F8-8CAC-4B5768BCDE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63E55-75EF-4CC2-A11F-AD0516AAE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6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76084-1294-46D4-BF91-D8096FFB8916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CA4E23-962C-4C53-B17D-FA612B384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7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rct=j&amp;q=&amp;esrc=s&amp;source=images&amp;cd=&amp;ved=2ahUKEwjE2vrXtPjiAhXtc98KHb7AD8YQjRx6BAgBEAU&amp;url=http%3A%2F%2Frobotgentleman.com%2F60seconds%2F&amp;psig=AOvVaw2ncIaLDzPfjYAkSKM9Fz1j&amp;ust=156113216236703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52F5B-F8FD-43EB-B4A8-A57146B3D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563" y="1222744"/>
            <a:ext cx="4360497" cy="5188689"/>
          </a:xfrm>
        </p:spPr>
        <p:txBody>
          <a:bodyPr>
            <a:normAutofit/>
          </a:bodyPr>
          <a:lstStyle/>
          <a:p>
            <a:pPr algn="ctr"/>
            <a:br>
              <a:rPr lang="en-US" sz="5400" b="1" dirty="0">
                <a:latin typeface="Arial Black" panose="020B0A04020102020204" pitchFamily="34" charset="0"/>
              </a:rPr>
            </a:br>
            <a:r>
              <a:rPr lang="en-US" sz="7200" b="1" dirty="0">
                <a:solidFill>
                  <a:srgbClr val="FF0000"/>
                </a:solidFill>
                <a:latin typeface="Arial Black" panose="020B0A04020102020204" pitchFamily="34" charset="0"/>
              </a:rPr>
              <a:t>James</a:t>
            </a:r>
            <a:br>
              <a:rPr lang="en-US" sz="72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7200" b="1" dirty="0">
                <a:solidFill>
                  <a:srgbClr val="FF0000"/>
                </a:solidFill>
                <a:latin typeface="Arial Black" panose="020B0A04020102020204" pitchFamily="34" charset="0"/>
              </a:rPr>
              <a:t>4:13-17</a:t>
            </a:r>
          </a:p>
        </p:txBody>
      </p:sp>
      <p:pic>
        <p:nvPicPr>
          <p:cNvPr id="1026" name="Picture 2" descr="Image result for sixty seconds">
            <a:hlinkClick r:id="rId2"/>
            <a:extLst>
              <a:ext uri="{FF2B5EF4-FFF2-40B4-BE49-F238E27FC236}">
                <a16:creationId xmlns:a16="http://schemas.microsoft.com/office/drawing/2014/main" id="{4481E092-2E6A-4FE8-A5ED-8E50E21AA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492" y="0"/>
            <a:ext cx="8442301" cy="709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36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7D76F-C74A-44F8-AAF7-C9377289D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1488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 Black" panose="020B0A04020102020204" pitchFamily="34" charset="0"/>
              </a:rPr>
              <a:t>Sixty Seconds . . 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558AF-92B7-43C4-9F6C-38041F6E5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363" y="1531088"/>
            <a:ext cx="8763639" cy="498666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1/60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of an hour.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1/4,440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of a day.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1/10,080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of a year.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1/288,000,000 of an average lifetime.</a:t>
            </a:r>
          </a:p>
        </p:txBody>
      </p:sp>
    </p:spTree>
    <p:extLst>
      <p:ext uri="{BB962C8B-B14F-4D97-AF65-F5344CB8AC3E}">
        <p14:creationId xmlns:p14="http://schemas.microsoft.com/office/powerpoint/2010/main" val="183858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7D76F-C74A-44F8-AAF7-C9377289D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1488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 Black" panose="020B0A04020102020204" pitchFamily="34" charset="0"/>
              </a:rPr>
              <a:t>I.		Human Plans (vs. 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558AF-92B7-43C4-9F6C-38041F6E5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363" y="1531088"/>
            <a:ext cx="8763639" cy="498666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planned business trip.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 often tend to think we will live forever – but we won’t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 often live life with little concern for God.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20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7D76F-C74A-44F8-AAF7-C9377289D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1488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 Black" panose="020B0A04020102020204" pitchFamily="34" charset="0"/>
              </a:rPr>
              <a:t>II.	The Uncertainty (vs. 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558AF-92B7-43C4-9F6C-38041F6E5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363" y="1531088"/>
            <a:ext cx="8763639" cy="498666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Compared to eternity – no more than a puff of smoke.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 do not know what tomorrow holds but we can know who holds tomorrow.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82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7D76F-C74A-44F8-AAF7-C9377289D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1488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 Black" panose="020B0A04020102020204" pitchFamily="34" charset="0"/>
              </a:rPr>
              <a:t>Two Major Plans . . 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558AF-92B7-43C4-9F6C-38041F6E5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363" y="1531088"/>
            <a:ext cx="8763639" cy="498666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First – plan to die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Second – plan to live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01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7D76F-C74A-44F8-AAF7-C9377289D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1" y="212651"/>
            <a:ext cx="9643730" cy="1318437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latin typeface="Arial Black" panose="020B0A04020102020204" pitchFamily="34" charset="0"/>
              </a:rPr>
              <a:t>III.		A Major Contrast </a:t>
            </a:r>
            <a:br>
              <a:rPr lang="en-US" sz="4400" dirty="0">
                <a:latin typeface="Arial Black" panose="020B0A04020102020204" pitchFamily="34" charset="0"/>
              </a:rPr>
            </a:br>
            <a:r>
              <a:rPr lang="en-US" sz="4400" dirty="0">
                <a:latin typeface="Arial Black" panose="020B0A04020102020204" pitchFamily="34" charset="0"/>
              </a:rPr>
              <a:t>		(vs. 15-17)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558AF-92B7-43C4-9F6C-38041F6E5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363" y="1701209"/>
            <a:ext cx="8763639" cy="481654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Vs. 15 – a dependence upon God.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Making plans with God.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Vs. 16 – a dependence upon self.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Making plans without God.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Vs. 17 – Now that you know what to do . . . Then do it!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17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7D76F-C74A-44F8-AAF7-C9377289D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5693"/>
            <a:ext cx="8596668" cy="776177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 Black" panose="020B0A04020102020204" pitchFamily="34" charset="0"/>
              </a:rPr>
              <a:t>Conclusion . . 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558AF-92B7-43C4-9F6C-38041F6E5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363" y="871870"/>
            <a:ext cx="8763639" cy="5890437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If you were to die in the next sixty seconds – where would you be?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If you are lost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Confess Jesus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Believe 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Accept 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If you are saved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Will you walk out &amp; leave Jesus behind?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Will you go about life tomorrow with no thought of fulfilling God’s will in your life?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79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83B86-C735-4D2D-B2B2-142E459D1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4314B-BC08-48D1-A4BF-8050F5346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60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207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Trebuchet MS</vt:lpstr>
      <vt:lpstr>Wingdings 3</vt:lpstr>
      <vt:lpstr>Office Theme</vt:lpstr>
      <vt:lpstr>Facet</vt:lpstr>
      <vt:lpstr> James 4:13-17</vt:lpstr>
      <vt:lpstr>Sixty Seconds . . . </vt:lpstr>
      <vt:lpstr>I.  Human Plans (vs. 13)</vt:lpstr>
      <vt:lpstr>II. The Uncertainty (vs. 14)</vt:lpstr>
      <vt:lpstr>Two Major Plans . . . </vt:lpstr>
      <vt:lpstr>III.  A Major Contrast    (vs. 15-17)</vt:lpstr>
      <vt:lpstr>Conclusion . . 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4:13-17</dc:title>
  <dc:creator>Larry Treadway</dc:creator>
  <cp:lastModifiedBy>Larry Treadway</cp:lastModifiedBy>
  <cp:revision>4</cp:revision>
  <dcterms:created xsi:type="dcterms:W3CDTF">2019-06-20T15:49:55Z</dcterms:created>
  <dcterms:modified xsi:type="dcterms:W3CDTF">2019-06-20T16:19:45Z</dcterms:modified>
</cp:coreProperties>
</file>